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90" r:id="rId5"/>
    <p:sldId id="289" r:id="rId6"/>
    <p:sldId id="260" r:id="rId7"/>
    <p:sldId id="264" r:id="rId8"/>
    <p:sldId id="265" r:id="rId9"/>
    <p:sldId id="269" r:id="rId10"/>
    <p:sldId id="270" r:id="rId11"/>
    <p:sldId id="273" r:id="rId12"/>
    <p:sldId id="271" r:id="rId13"/>
    <p:sldId id="272" r:id="rId14"/>
    <p:sldId id="274" r:id="rId15"/>
    <p:sldId id="276" r:id="rId16"/>
    <p:sldId id="277" r:id="rId17"/>
    <p:sldId id="278" r:id="rId18"/>
    <p:sldId id="279" r:id="rId19"/>
    <p:sldId id="281" r:id="rId20"/>
    <p:sldId id="282" r:id="rId21"/>
    <p:sldId id="283" r:id="rId22"/>
    <p:sldId id="284" r:id="rId23"/>
    <p:sldId id="285" r:id="rId24"/>
    <p:sldId id="286" r:id="rId25"/>
    <p:sldId id="287" r:id="rId26"/>
    <p:sldId id="288" r:id="rId27"/>
  </p:sldIdLst>
  <p:sldSz cx="9144000" cy="6858000" type="screen4x3"/>
  <p:notesSz cx="6856413" cy="9750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1" autoAdjust="0"/>
    <p:restoredTop sz="94660"/>
  </p:normalViewPr>
  <p:slideViewPr>
    <p:cSldViewPr>
      <p:cViewPr varScale="1">
        <p:scale>
          <a:sx n="75" d="100"/>
          <a:sy n="75" d="100"/>
        </p:scale>
        <p:origin x="-103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112" cy="4875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714" y="0"/>
            <a:ext cx="2971112" cy="487521"/>
          </a:xfrm>
          <a:prstGeom prst="rect">
            <a:avLst/>
          </a:prstGeom>
        </p:spPr>
        <p:txBody>
          <a:bodyPr vert="horz" lIns="91440" tIns="45720" rIns="91440" bIns="45720" rtlCol="0"/>
          <a:lstStyle>
            <a:lvl1pPr algn="r">
              <a:defRPr sz="1200"/>
            </a:lvl1pPr>
          </a:lstStyle>
          <a:p>
            <a:fld id="{0AF24A42-89DF-4C07-8B56-1DB807C093B8}" type="datetimeFigureOut">
              <a:rPr lang="en-US" smtClean="0"/>
              <a:t>9/15/2012</a:t>
            </a:fld>
            <a:endParaRPr lang="en-US"/>
          </a:p>
        </p:txBody>
      </p:sp>
      <p:sp>
        <p:nvSpPr>
          <p:cNvPr id="4" name="Footer Placeholder 3"/>
          <p:cNvSpPr>
            <a:spLocks noGrp="1"/>
          </p:cNvSpPr>
          <p:nvPr>
            <p:ph type="ftr" sz="quarter" idx="2"/>
          </p:nvPr>
        </p:nvSpPr>
        <p:spPr>
          <a:xfrm>
            <a:off x="0" y="9261212"/>
            <a:ext cx="2971112" cy="4875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714" y="9261212"/>
            <a:ext cx="2971112" cy="487521"/>
          </a:xfrm>
          <a:prstGeom prst="rect">
            <a:avLst/>
          </a:prstGeom>
        </p:spPr>
        <p:txBody>
          <a:bodyPr vert="horz" lIns="91440" tIns="45720" rIns="91440" bIns="45720" rtlCol="0" anchor="b"/>
          <a:lstStyle>
            <a:lvl1pPr algn="r">
              <a:defRPr sz="1200"/>
            </a:lvl1pPr>
          </a:lstStyle>
          <a:p>
            <a:fld id="{05A706A0-12C3-4C56-BFB3-B56989F7ADE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112" cy="4875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714" y="0"/>
            <a:ext cx="2971112" cy="487521"/>
          </a:xfrm>
          <a:prstGeom prst="rect">
            <a:avLst/>
          </a:prstGeom>
        </p:spPr>
        <p:txBody>
          <a:bodyPr vert="horz" lIns="91440" tIns="45720" rIns="91440" bIns="45720" rtlCol="0"/>
          <a:lstStyle>
            <a:lvl1pPr algn="r">
              <a:defRPr sz="1200"/>
            </a:lvl1pPr>
          </a:lstStyle>
          <a:p>
            <a:fld id="{7639796C-74D8-4C35-83E4-5C6B5E691561}" type="datetimeFigureOut">
              <a:rPr lang="en-US" smtClean="0"/>
              <a:pPr/>
              <a:t>9/15/2012</a:t>
            </a:fld>
            <a:endParaRPr lang="en-US"/>
          </a:p>
        </p:txBody>
      </p:sp>
      <p:sp>
        <p:nvSpPr>
          <p:cNvPr id="4" name="Slide Image Placeholder 3"/>
          <p:cNvSpPr>
            <a:spLocks noGrp="1" noRot="1" noChangeAspect="1"/>
          </p:cNvSpPr>
          <p:nvPr>
            <p:ph type="sldImg" idx="2"/>
          </p:nvPr>
        </p:nvSpPr>
        <p:spPr>
          <a:xfrm>
            <a:off x="992188" y="731838"/>
            <a:ext cx="4872037" cy="36560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42" y="4631452"/>
            <a:ext cx="5485130" cy="43876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61212"/>
            <a:ext cx="2971112" cy="4875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714" y="9261212"/>
            <a:ext cx="2971112" cy="487521"/>
          </a:xfrm>
          <a:prstGeom prst="rect">
            <a:avLst/>
          </a:prstGeom>
        </p:spPr>
        <p:txBody>
          <a:bodyPr vert="horz" lIns="91440" tIns="45720" rIns="91440" bIns="45720" rtlCol="0" anchor="b"/>
          <a:lstStyle>
            <a:lvl1pPr algn="r">
              <a:defRPr sz="1200"/>
            </a:lvl1pPr>
          </a:lstStyle>
          <a:p>
            <a:fld id="{D0EDC517-6D2D-4448-BB62-62086D1A4E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36C247-E2CE-4640-9802-91F3324FA93C}" type="datetime2">
              <a:rPr lang="id-ID" smtClean="0"/>
              <a:pPr/>
              <a:t>Sabtu, 15 September 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C669EF0-208A-4B70-A475-891896F988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7F8F58-A3B7-4CD9-BAE9-0A776A90475B}" type="datetime2">
              <a:rPr lang="id-ID" smtClean="0"/>
              <a:pPr/>
              <a:t>Sabtu, 15 September 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669EF0-208A-4B70-A475-891896F988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3890E7-DC74-4681-ACA6-38EE4B5DA893}" type="datetime2">
              <a:rPr lang="id-ID" smtClean="0"/>
              <a:pPr/>
              <a:t>Sabtu, 15 September 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669EF0-208A-4B70-A475-891896F988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510BB9-6B0B-431B-9E11-1BCE71C20863}" type="datetime2">
              <a:rPr lang="id-ID" smtClean="0"/>
              <a:pPr/>
              <a:t>Sabtu, 15 September 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669EF0-208A-4B70-A475-891896F988B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CFBB7E-7742-4A49-ADD2-6D87F006F662}" type="datetime2">
              <a:rPr lang="id-ID" smtClean="0"/>
              <a:pPr/>
              <a:t>Sabtu, 15 September 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669EF0-208A-4B70-A475-891896F988B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6D263C-333A-471B-A341-77BC92FB7BBA}" type="datetime2">
              <a:rPr lang="id-ID" smtClean="0"/>
              <a:pPr/>
              <a:t>Sabtu, 15 September 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669EF0-208A-4B70-A475-891896F988B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286006-C48E-45AD-B089-3593853D436D}" type="datetime2">
              <a:rPr lang="id-ID" smtClean="0"/>
              <a:pPr/>
              <a:t>Sabtu, 15 September 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C669EF0-208A-4B70-A475-891896F988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F2FB0E-E19E-4B72-A836-C562362CADA2}" type="datetime2">
              <a:rPr lang="id-ID" smtClean="0"/>
              <a:pPr/>
              <a:t>Sabtu, 15 September 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C669EF0-208A-4B70-A475-891896F988B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297566-8092-4AF5-8760-6EDF8AC23CB0}" type="datetime2">
              <a:rPr lang="id-ID" smtClean="0"/>
              <a:pPr/>
              <a:t>Sabtu, 15 September 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C669EF0-208A-4B70-A475-891896F988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AEA1D2B-5473-485D-9A84-72856355D6BF}" type="datetime2">
              <a:rPr lang="id-ID" smtClean="0"/>
              <a:pPr/>
              <a:t>Sabtu, 15 September 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669EF0-208A-4B70-A475-891896F988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302E4EA-4E72-48CE-B6E3-73F3FC3B4BDD}" type="datetime2">
              <a:rPr lang="id-ID" smtClean="0"/>
              <a:pPr/>
              <a:t>Sabtu, 15 September 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669EF0-208A-4B70-A475-891896F988B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B06E86-D30E-4CA2-A96C-0E940B9267DC}" type="datetime2">
              <a:rPr lang="id-ID" smtClean="0"/>
              <a:pPr/>
              <a:t>Sabtu, 15 September 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C669EF0-208A-4B70-A475-891896F988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latin typeface="Verdana" pitchFamily="34" charset="0"/>
                <a:ea typeface="Verdana" pitchFamily="34" charset="0"/>
                <a:cs typeface="Verdana" pitchFamily="34" charset="0"/>
              </a:rPr>
              <a:t>Cuci</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tangan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bedah</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steril,Gowning,gloving</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p:txBody>
          <a:bodyPr>
            <a:normAutofit fontScale="70000" lnSpcReduction="20000"/>
          </a:bodyPr>
          <a:lstStyle/>
          <a:p>
            <a:r>
              <a:rPr lang="en-US" dirty="0" err="1" smtClean="0"/>
              <a:t>Bekti</a:t>
            </a:r>
            <a:r>
              <a:rPr lang="en-US" dirty="0" smtClean="0"/>
              <a:t> </a:t>
            </a:r>
            <a:r>
              <a:rPr lang="en-US" dirty="0" err="1" smtClean="0"/>
              <a:t>Sulastyanto</a:t>
            </a:r>
            <a:r>
              <a:rPr lang="en-US" dirty="0" smtClean="0"/>
              <a:t>, </a:t>
            </a:r>
            <a:r>
              <a:rPr lang="en-US" dirty="0" err="1" smtClean="0"/>
              <a:t>Ners</a:t>
            </a:r>
            <a:endParaRPr lang="en-US" dirty="0" smtClean="0"/>
          </a:p>
          <a:p>
            <a:r>
              <a:rPr lang="en-US" dirty="0" err="1" smtClean="0"/>
              <a:t>Endah</a:t>
            </a:r>
            <a:r>
              <a:rPr lang="en-US" dirty="0" smtClean="0"/>
              <a:t>, </a:t>
            </a:r>
            <a:r>
              <a:rPr lang="en-US" dirty="0" err="1" smtClean="0"/>
              <a:t>Ners</a:t>
            </a:r>
            <a:endParaRPr lang="en-US" dirty="0" smtClean="0"/>
          </a:p>
          <a:p>
            <a:r>
              <a:rPr lang="id-ID" dirty="0" smtClean="0"/>
              <a:t> </a:t>
            </a:r>
            <a:endParaRPr lang="en-US" dirty="0" smtClean="0"/>
          </a:p>
          <a:p>
            <a:r>
              <a:rPr lang="id-ID" dirty="0" smtClean="0"/>
              <a:t>RSUP Dr. Hasan Sadikin Bandung</a:t>
            </a:r>
            <a:endParaRPr lang="en-US" dirty="0"/>
          </a:p>
        </p:txBody>
      </p:sp>
      <p:sp>
        <p:nvSpPr>
          <p:cNvPr id="4" name="Date Placeholder 3"/>
          <p:cNvSpPr>
            <a:spLocks noGrp="1"/>
          </p:cNvSpPr>
          <p:nvPr>
            <p:ph type="dt" sz="half" idx="10"/>
          </p:nvPr>
        </p:nvSpPr>
        <p:spPr/>
        <p:txBody>
          <a:bodyPr/>
          <a:lstStyle/>
          <a:p>
            <a:fld id="{91DDC41F-8E08-42B0-BC6F-8CE744449917}"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715172"/>
          </a:xfrm>
        </p:spPr>
        <p:txBody>
          <a:bodyPr>
            <a:normAutofit/>
          </a:bodyPr>
          <a:lstStyle/>
          <a:p>
            <a:pPr lvl="0"/>
            <a:r>
              <a:rPr lang="en-US" sz="2800" b="1" dirty="0" err="1" smtClean="0">
                <a:solidFill>
                  <a:schemeClr val="accent2">
                    <a:lumMod val="75000"/>
                  </a:schemeClr>
                </a:solidFill>
              </a:rPr>
              <a:t>Pelaksanaan</a:t>
            </a:r>
            <a:r>
              <a:rPr lang="en-US" sz="2800" b="1" dirty="0" smtClean="0">
                <a:solidFill>
                  <a:schemeClr val="accent2">
                    <a:lumMod val="75000"/>
                  </a:schemeClr>
                </a:solidFill>
              </a:rPr>
              <a:t> </a:t>
            </a:r>
            <a:r>
              <a:rPr lang="en-US" sz="2800" b="1" dirty="0" err="1" smtClean="0">
                <a:solidFill>
                  <a:schemeClr val="accent2">
                    <a:lumMod val="75000"/>
                  </a:schemeClr>
                </a:solidFill>
              </a:rPr>
              <a:t>Prosedur</a:t>
            </a:r>
            <a:r>
              <a:rPr lang="en-US" sz="2800" b="1" dirty="0" smtClean="0"/>
              <a:t>:</a:t>
            </a:r>
            <a:endParaRPr lang="en-US" sz="2400" dirty="0" smtClean="0"/>
          </a:p>
          <a:p>
            <a:pPr marL="850392" lvl="1" indent="-457200">
              <a:buFont typeface="+mj-lt"/>
              <a:buAutoNum type="arabicPeriod"/>
            </a:pPr>
            <a:r>
              <a:rPr lang="en-US" sz="2400" dirty="0" err="1" smtClean="0"/>
              <a:t>Sesuaikan</a:t>
            </a:r>
            <a:r>
              <a:rPr lang="en-US" sz="2400" dirty="0" smtClean="0"/>
              <a:t> </a:t>
            </a:r>
            <a:r>
              <a:rPr lang="en-US" sz="2400" dirty="0" err="1" smtClean="0"/>
              <a:t>suhu</a:t>
            </a:r>
            <a:r>
              <a:rPr lang="en-US" sz="2400" dirty="0" smtClean="0"/>
              <a:t> air </a:t>
            </a:r>
            <a:r>
              <a:rPr lang="en-US" sz="2400" dirty="0" err="1" smtClean="0"/>
              <a:t>mesin</a:t>
            </a:r>
            <a:r>
              <a:rPr lang="en-US" sz="2400" dirty="0" smtClean="0"/>
              <a:t> </a:t>
            </a:r>
            <a:r>
              <a:rPr lang="en-US" sz="2400" dirty="0" err="1" smtClean="0"/>
              <a:t>cuci</a:t>
            </a:r>
            <a:r>
              <a:rPr lang="en-US" sz="2400" dirty="0" smtClean="0"/>
              <a:t> </a:t>
            </a:r>
            <a:r>
              <a:rPr lang="en-US" sz="2400" dirty="0" err="1" smtClean="0"/>
              <a:t>tangan</a:t>
            </a:r>
            <a:r>
              <a:rPr lang="en-US" sz="2400" dirty="0" smtClean="0"/>
              <a:t> (UVWRS), </a:t>
            </a:r>
            <a:r>
              <a:rPr lang="en-US" sz="2400" dirty="0" err="1" smtClean="0"/>
              <a:t>atur</a:t>
            </a:r>
            <a:r>
              <a:rPr lang="en-US" sz="2400" dirty="0" smtClean="0"/>
              <a:t> </a:t>
            </a:r>
            <a:r>
              <a:rPr lang="en-US" sz="2400" dirty="0" err="1" smtClean="0"/>
              <a:t>pancaran</a:t>
            </a:r>
            <a:r>
              <a:rPr lang="en-US" sz="2400" dirty="0" smtClean="0"/>
              <a:t> air agar </a:t>
            </a:r>
            <a:r>
              <a:rPr lang="en-US" sz="2400" dirty="0" err="1" smtClean="0"/>
              <a:t>tidak</a:t>
            </a:r>
            <a:r>
              <a:rPr lang="en-US" sz="2400" dirty="0" smtClean="0"/>
              <a:t> </a:t>
            </a:r>
            <a:r>
              <a:rPr lang="en-US" sz="2400" dirty="0" err="1" smtClean="0"/>
              <a:t>memercik</a:t>
            </a:r>
            <a:r>
              <a:rPr lang="en-US" sz="2400" dirty="0" smtClean="0"/>
              <a:t>/</a:t>
            </a:r>
            <a:r>
              <a:rPr lang="en-US" sz="2400" dirty="0" err="1" smtClean="0"/>
              <a:t>membasahi</a:t>
            </a:r>
            <a:r>
              <a:rPr lang="en-US" sz="2400" dirty="0" smtClean="0"/>
              <a:t> </a:t>
            </a:r>
            <a:r>
              <a:rPr lang="en-US" sz="2400" dirty="0" err="1" smtClean="0"/>
              <a:t>baju</a:t>
            </a:r>
            <a:endParaRPr lang="en-US" sz="2000" dirty="0" smtClean="0"/>
          </a:p>
          <a:p>
            <a:pPr marL="850392" lvl="1" indent="-457200">
              <a:buFont typeface="+mj-lt"/>
              <a:buAutoNum type="arabicPeriod"/>
            </a:pPr>
            <a:r>
              <a:rPr lang="en-US" sz="2400" dirty="0" err="1" smtClean="0"/>
              <a:t>Basahi</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sampai</a:t>
            </a:r>
            <a:r>
              <a:rPr lang="en-US" sz="2400" dirty="0" smtClean="0"/>
              <a:t> 5 cm </a:t>
            </a:r>
            <a:r>
              <a:rPr lang="en-US" sz="2400" dirty="0" err="1" smtClean="0"/>
              <a:t>diatas</a:t>
            </a:r>
            <a:r>
              <a:rPr lang="en-US" sz="2400" dirty="0" smtClean="0"/>
              <a:t> </a:t>
            </a:r>
            <a:r>
              <a:rPr lang="en-US" sz="2400" dirty="0" err="1" smtClean="0"/>
              <a:t>siku</a:t>
            </a:r>
            <a:r>
              <a:rPr lang="en-US" sz="2400" dirty="0" smtClean="0"/>
              <a:t>) </a:t>
            </a:r>
            <a:r>
              <a:rPr lang="en-US" sz="2400" dirty="0" err="1" smtClean="0"/>
              <a:t>dengan</a:t>
            </a:r>
            <a:r>
              <a:rPr lang="en-US" sz="2400" dirty="0" smtClean="0"/>
              <a:t> air, </a:t>
            </a:r>
            <a:r>
              <a:rPr lang="en-US" sz="2400" dirty="0" err="1" smtClean="0"/>
              <a:t>dengan</a:t>
            </a:r>
            <a:r>
              <a:rPr lang="en-US" sz="2400" dirty="0" smtClean="0"/>
              <a:t> </a:t>
            </a:r>
            <a:r>
              <a:rPr lang="en-US" sz="2400" dirty="0" err="1" smtClean="0"/>
              <a:t>cara</a:t>
            </a:r>
            <a:r>
              <a:rPr lang="en-US" sz="2400" dirty="0" smtClean="0"/>
              <a:t> </a:t>
            </a:r>
            <a:r>
              <a:rPr lang="en-US" sz="2400" dirty="0" err="1" smtClean="0"/>
              <a:t>menekankan</a:t>
            </a:r>
            <a:r>
              <a:rPr lang="en-US" sz="2400" dirty="0" smtClean="0"/>
              <a:t> </a:t>
            </a:r>
            <a:r>
              <a:rPr lang="en-US" sz="2400" dirty="0" err="1" smtClean="0"/>
              <a:t>lutut</a:t>
            </a:r>
            <a:r>
              <a:rPr lang="en-US" sz="2400" dirty="0" smtClean="0"/>
              <a:t> </a:t>
            </a:r>
            <a:r>
              <a:rPr lang="en-US" sz="2400" dirty="0" err="1" smtClean="0"/>
              <a:t>pada</a:t>
            </a:r>
            <a:r>
              <a:rPr lang="en-US" sz="2400" dirty="0" smtClean="0"/>
              <a:t> </a:t>
            </a:r>
            <a:r>
              <a:rPr lang="en-US" sz="2400" dirty="0" err="1" smtClean="0"/>
              <a:t>tombol</a:t>
            </a:r>
            <a:r>
              <a:rPr lang="en-US" sz="2400" dirty="0" smtClean="0"/>
              <a:t> </a:t>
            </a:r>
            <a:r>
              <a:rPr lang="en-US" sz="2400" dirty="0" err="1" smtClean="0"/>
              <a:t>kanan</a:t>
            </a:r>
            <a:r>
              <a:rPr lang="en-US" sz="2400" dirty="0" smtClean="0"/>
              <a:t>  (dispenser </a:t>
            </a:r>
            <a:r>
              <a:rPr lang="en-US" sz="2400" dirty="0" err="1" smtClean="0"/>
              <a:t>pengatur</a:t>
            </a:r>
            <a:r>
              <a:rPr lang="en-US" sz="2400" dirty="0" smtClean="0"/>
              <a:t> air)</a:t>
            </a:r>
            <a:endParaRPr lang="en-US" sz="2000" dirty="0" smtClean="0"/>
          </a:p>
          <a:p>
            <a:pPr marL="850392" lvl="1" indent="-457200">
              <a:buFont typeface="+mj-lt"/>
              <a:buAutoNum type="arabicPeriod"/>
            </a:pPr>
            <a:r>
              <a:rPr lang="en-US" sz="2400" dirty="0" err="1" smtClean="0"/>
              <a:t>Tekan</a:t>
            </a:r>
            <a:r>
              <a:rPr lang="en-US" sz="2400" dirty="0" smtClean="0"/>
              <a:t> </a:t>
            </a:r>
            <a:r>
              <a:rPr lang="en-US" sz="2400" dirty="0" err="1" smtClean="0"/>
              <a:t>dengan</a:t>
            </a:r>
            <a:r>
              <a:rPr lang="en-US" sz="2400" dirty="0" smtClean="0"/>
              <a:t> </a:t>
            </a:r>
            <a:r>
              <a:rPr lang="en-US" sz="2400" dirty="0" err="1" smtClean="0"/>
              <a:t>halus</a:t>
            </a:r>
            <a:r>
              <a:rPr lang="en-US" sz="2400" dirty="0" smtClean="0"/>
              <a:t>/</a:t>
            </a:r>
            <a:r>
              <a:rPr lang="en-US" sz="2400" dirty="0" err="1" smtClean="0"/>
              <a:t>perlahan</a:t>
            </a:r>
            <a:r>
              <a:rPr lang="en-US" sz="2400" dirty="0" smtClean="0"/>
              <a:t> </a:t>
            </a:r>
            <a:r>
              <a:rPr lang="en-US" sz="2400" dirty="0" err="1" smtClean="0"/>
              <a:t>tombol</a:t>
            </a:r>
            <a:r>
              <a:rPr lang="en-US" sz="2400" dirty="0" smtClean="0"/>
              <a:t> </a:t>
            </a:r>
            <a:r>
              <a:rPr lang="en-US" sz="2400" dirty="0" err="1" smtClean="0"/>
              <a:t>kiri</a:t>
            </a:r>
            <a:r>
              <a:rPr lang="en-US" sz="2400" dirty="0" smtClean="0"/>
              <a:t> (</a:t>
            </a:r>
            <a:r>
              <a:rPr lang="en-US" sz="2400" dirty="0" err="1" smtClean="0"/>
              <a:t>dispensr</a:t>
            </a:r>
            <a:r>
              <a:rPr lang="en-US" sz="2400" dirty="0" smtClean="0"/>
              <a:t> </a:t>
            </a:r>
            <a:r>
              <a:rPr lang="en-US" sz="2400" dirty="0" err="1" smtClean="0"/>
              <a:t>antiseptik</a:t>
            </a:r>
            <a:r>
              <a:rPr lang="en-US" sz="2400" dirty="0" smtClean="0"/>
              <a:t>) </a:t>
            </a:r>
            <a:r>
              <a:rPr lang="en-US" sz="2400" dirty="0" err="1" smtClean="0"/>
              <a:t>untuk</a:t>
            </a:r>
            <a:r>
              <a:rPr lang="en-US" sz="2400" dirty="0" smtClean="0"/>
              <a:t> </a:t>
            </a:r>
            <a:r>
              <a:rPr lang="en-US" sz="2400" dirty="0" err="1" smtClean="0"/>
              <a:t>mengeluarkan</a:t>
            </a:r>
            <a:r>
              <a:rPr lang="en-US" sz="2400" dirty="0" smtClean="0"/>
              <a:t> </a:t>
            </a:r>
            <a:r>
              <a:rPr lang="en-US" sz="2400" dirty="0" err="1" smtClean="0"/>
              <a:t>sekitar</a:t>
            </a:r>
            <a:r>
              <a:rPr lang="en-US" sz="2400" dirty="0" smtClean="0"/>
              <a:t> 3-5 cc </a:t>
            </a:r>
            <a:r>
              <a:rPr lang="en-US" sz="2400" dirty="0" err="1" smtClean="0"/>
              <a:t>antiseptik</a:t>
            </a:r>
            <a:r>
              <a:rPr lang="en-US" sz="2400" dirty="0" smtClean="0"/>
              <a:t> (</a:t>
            </a:r>
            <a:r>
              <a:rPr lang="en-US" sz="2400" dirty="0" err="1" smtClean="0"/>
              <a:t>betadin</a:t>
            </a:r>
            <a:r>
              <a:rPr lang="en-US" sz="2400" dirty="0" smtClean="0"/>
              <a:t> scrub), </a:t>
            </a:r>
            <a:r>
              <a:rPr lang="en-US" sz="2400" dirty="0" err="1" smtClean="0"/>
              <a:t>lumurkan</a:t>
            </a:r>
            <a:r>
              <a:rPr lang="en-US" sz="2400" dirty="0" smtClean="0"/>
              <a:t> </a:t>
            </a:r>
            <a:r>
              <a:rPr lang="en-US" sz="2400" dirty="0" err="1" smtClean="0"/>
              <a:t>secara</a:t>
            </a:r>
            <a:r>
              <a:rPr lang="en-US" sz="2400" dirty="0" smtClean="0"/>
              <a:t> </a:t>
            </a:r>
            <a:r>
              <a:rPr lang="en-US" sz="2400" dirty="0" err="1" smtClean="0"/>
              <a:t>merata</a:t>
            </a:r>
            <a:r>
              <a:rPr lang="en-US" sz="2400" dirty="0" smtClean="0"/>
              <a:t> </a:t>
            </a:r>
            <a:r>
              <a:rPr lang="en-US" sz="2400" dirty="0" err="1" smtClean="0"/>
              <a:t>sambil</a:t>
            </a:r>
            <a:r>
              <a:rPr lang="en-US" sz="2400" dirty="0" smtClean="0"/>
              <a:t> </a:t>
            </a:r>
            <a:r>
              <a:rPr lang="en-US" sz="2400" dirty="0" err="1" smtClean="0"/>
              <a:t>menggosok</a:t>
            </a:r>
            <a:r>
              <a:rPr lang="en-US" sz="2400" dirty="0" smtClean="0"/>
              <a:t> </a:t>
            </a:r>
            <a:r>
              <a:rPr lang="en-US" sz="2400" dirty="0" err="1" smtClean="0"/>
              <a:t>seluruh</a:t>
            </a:r>
            <a:r>
              <a:rPr lang="en-US" sz="2400" dirty="0" smtClean="0"/>
              <a:t> </a:t>
            </a:r>
            <a:r>
              <a:rPr lang="en-US" sz="2400" dirty="0" err="1" smtClean="0"/>
              <a:t>permukaan</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hingga</a:t>
            </a:r>
            <a:r>
              <a:rPr lang="en-US" sz="2400" dirty="0" smtClean="0"/>
              <a:t> 5 cm </a:t>
            </a:r>
            <a:r>
              <a:rPr lang="en-US" sz="2400" dirty="0" err="1" smtClean="0"/>
              <a:t>di</a:t>
            </a:r>
            <a:r>
              <a:rPr lang="en-US" sz="2400" dirty="0" smtClean="0"/>
              <a:t> </a:t>
            </a:r>
            <a:r>
              <a:rPr lang="en-US" sz="2400" dirty="0" err="1" smtClean="0"/>
              <a:t>atas</a:t>
            </a:r>
            <a:r>
              <a:rPr lang="en-US" sz="2400" dirty="0" smtClean="0"/>
              <a:t> </a:t>
            </a:r>
            <a:r>
              <a:rPr lang="en-US" sz="2400" dirty="0" err="1" smtClean="0"/>
              <a:t>siku</a:t>
            </a:r>
            <a:endParaRPr lang="en-US" sz="2400" dirty="0" smtClean="0"/>
          </a:p>
          <a:p>
            <a:pPr marL="850392" lvl="1" indent="-457200">
              <a:buFont typeface="+mj-lt"/>
              <a:buAutoNum type="arabicPeriod"/>
            </a:pPr>
            <a:r>
              <a:rPr lang="en-US" sz="2000" dirty="0" err="1" smtClean="0">
                <a:latin typeface="Comic Sans MS" pitchFamily="66" charset="0"/>
              </a:rPr>
              <a:t>Bilas</a:t>
            </a: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air yang </a:t>
            </a:r>
            <a:r>
              <a:rPr lang="en-US" sz="2000" dirty="0" err="1" smtClean="0">
                <a:latin typeface="Comic Sans MS" pitchFamily="66" charset="0"/>
              </a:rPr>
              <a:t>mengalir</a:t>
            </a:r>
            <a:r>
              <a:rPr lang="en-US" sz="2000" dirty="0" smtClean="0">
                <a:latin typeface="Comic Sans MS" pitchFamily="66" charset="0"/>
              </a:rPr>
              <a:t> dg </a:t>
            </a:r>
            <a:r>
              <a:rPr lang="en-US" sz="2000" dirty="0" err="1" smtClean="0">
                <a:latin typeface="Comic Sans MS" pitchFamily="66" charset="0"/>
              </a:rPr>
              <a:t>posisi</a:t>
            </a:r>
            <a:r>
              <a:rPr lang="en-US" sz="2000" dirty="0" smtClean="0">
                <a:latin typeface="Comic Sans MS" pitchFamily="66" charset="0"/>
              </a:rPr>
              <a:t> </a:t>
            </a:r>
            <a:r>
              <a:rPr lang="en-US" sz="2000" dirty="0" err="1" smtClean="0">
                <a:latin typeface="Comic Sans MS" pitchFamily="66" charset="0"/>
              </a:rPr>
              <a:t>tangan</a:t>
            </a:r>
            <a:r>
              <a:rPr lang="en-US" sz="2000" dirty="0" smtClean="0">
                <a:latin typeface="Comic Sans MS" pitchFamily="66" charset="0"/>
              </a:rPr>
              <a:t> </a:t>
            </a:r>
            <a:r>
              <a:rPr lang="en-US" sz="2000" dirty="0" err="1" smtClean="0">
                <a:latin typeface="Comic Sans MS" pitchFamily="66" charset="0"/>
              </a:rPr>
              <a:t>lebih</a:t>
            </a:r>
            <a:r>
              <a:rPr lang="en-US" sz="2000" dirty="0" smtClean="0">
                <a:latin typeface="Comic Sans MS" pitchFamily="66" charset="0"/>
              </a:rPr>
              <a:t> </a:t>
            </a:r>
            <a:r>
              <a:rPr lang="en-US" sz="2000" dirty="0" err="1" smtClean="0">
                <a:latin typeface="Comic Sans MS" pitchFamily="66" charset="0"/>
              </a:rPr>
              <a:t>tinggi</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siku</a:t>
            </a:r>
            <a:r>
              <a:rPr lang="en-US" sz="2000" dirty="0" smtClean="0">
                <a:latin typeface="Comic Sans MS" pitchFamily="66" charset="0"/>
              </a:rPr>
              <a:t>.</a:t>
            </a:r>
          </a:p>
          <a:p>
            <a:pPr marL="850392" lvl="1" indent="-457200">
              <a:buFont typeface="+mj-lt"/>
              <a:buAutoNum type="arabicPeriod"/>
            </a:pPr>
            <a:endParaRPr lang="en-US" sz="2000" dirty="0" smtClean="0"/>
          </a:p>
          <a:p>
            <a:pPr lvl="1"/>
            <a:endParaRPr lang="en-US" dirty="0"/>
          </a:p>
        </p:txBody>
      </p:sp>
      <p:sp>
        <p:nvSpPr>
          <p:cNvPr id="4" name="Date Placeholder 3"/>
          <p:cNvSpPr>
            <a:spLocks noGrp="1"/>
          </p:cNvSpPr>
          <p:nvPr>
            <p:ph type="dt" sz="half" idx="10"/>
          </p:nvPr>
        </p:nvSpPr>
        <p:spPr/>
        <p:txBody>
          <a:bodyPr/>
          <a:lstStyle/>
          <a:p>
            <a:fld id="{52001131-94AA-4A01-832B-25FCEE5D2789}"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072230"/>
          </a:xfrm>
        </p:spPr>
        <p:txBody>
          <a:bodyPr>
            <a:normAutofit/>
          </a:bodyPr>
          <a:lstStyle/>
          <a:p>
            <a:pPr marL="850392" lvl="1" indent="-457200">
              <a:buFont typeface="+mj-lt"/>
              <a:buAutoNum type="arabicPeriod" startAt="4"/>
            </a:pPr>
            <a:r>
              <a:rPr lang="en-US" sz="2400" dirty="0" err="1" smtClean="0"/>
              <a:t>Injak</a:t>
            </a:r>
            <a:r>
              <a:rPr lang="en-US" sz="2400" dirty="0" smtClean="0"/>
              <a:t> pedal </a:t>
            </a:r>
            <a:r>
              <a:rPr lang="en-US" sz="2400" dirty="0" err="1" smtClean="0"/>
              <a:t>pengatur</a:t>
            </a:r>
            <a:r>
              <a:rPr lang="en-US" sz="2400" dirty="0" smtClean="0"/>
              <a:t> </a:t>
            </a:r>
            <a:r>
              <a:rPr lang="en-US" sz="2400" dirty="0" err="1" smtClean="0"/>
              <a:t>pembuka</a:t>
            </a:r>
            <a:r>
              <a:rPr lang="en-US" sz="2400" dirty="0" smtClean="0"/>
              <a:t> </a:t>
            </a:r>
            <a:r>
              <a:rPr lang="en-US" sz="2400" dirty="0" err="1" smtClean="0"/>
              <a:t>katup</a:t>
            </a:r>
            <a:r>
              <a:rPr lang="en-US" sz="2400" dirty="0" smtClean="0"/>
              <a:t> dispenser </a:t>
            </a:r>
            <a:r>
              <a:rPr lang="en-US" sz="2400" dirty="0" err="1" smtClean="0"/>
              <a:t>sikat</a:t>
            </a:r>
            <a:r>
              <a:rPr lang="en-US" sz="2400" dirty="0" smtClean="0"/>
              <a:t>  </a:t>
            </a:r>
            <a:r>
              <a:rPr lang="en-US" sz="2400" dirty="0" err="1" smtClean="0"/>
              <a:t>khusus</a:t>
            </a:r>
            <a:r>
              <a:rPr lang="en-US" sz="2400" dirty="0" smtClean="0"/>
              <a:t> </a:t>
            </a:r>
            <a:r>
              <a:rPr lang="en-US" sz="2400" dirty="0" err="1" smtClean="0"/>
              <a:t>cuci</a:t>
            </a:r>
            <a:r>
              <a:rPr lang="en-US" sz="2400" dirty="0" smtClean="0"/>
              <a:t> </a:t>
            </a:r>
            <a:r>
              <a:rPr lang="en-US" sz="2400" dirty="0" err="1" smtClean="0"/>
              <a:t>tangan</a:t>
            </a:r>
            <a:r>
              <a:rPr lang="en-US" sz="2400" dirty="0" smtClean="0"/>
              <a:t> </a:t>
            </a:r>
            <a:r>
              <a:rPr lang="en-US" sz="2400" dirty="0" err="1" smtClean="0"/>
              <a:t>bedah</a:t>
            </a:r>
            <a:r>
              <a:rPr lang="en-US" sz="2400" dirty="0" smtClean="0"/>
              <a:t> </a:t>
            </a:r>
            <a:r>
              <a:rPr lang="en-US" sz="2400" dirty="0" err="1" smtClean="0"/>
              <a:t>pada</a:t>
            </a:r>
            <a:r>
              <a:rPr lang="en-US" sz="2400" dirty="0" smtClean="0"/>
              <a:t> </a:t>
            </a:r>
            <a:r>
              <a:rPr lang="en-US" sz="2400" dirty="0" err="1" smtClean="0"/>
              <a:t>mesin</a:t>
            </a:r>
            <a:r>
              <a:rPr lang="en-US" sz="2400" dirty="0" smtClean="0"/>
              <a:t> UVWRS, </a:t>
            </a:r>
            <a:r>
              <a:rPr lang="en-US" sz="2400" dirty="0" err="1" smtClean="0"/>
              <a:t>tahan</a:t>
            </a:r>
            <a:r>
              <a:rPr lang="en-US" sz="2400" dirty="0" smtClean="0"/>
              <a:t> </a:t>
            </a:r>
            <a:r>
              <a:rPr lang="en-US" sz="2400" dirty="0" err="1" smtClean="0"/>
              <a:t>sesaat</a:t>
            </a:r>
            <a:r>
              <a:rPr lang="en-US" sz="2400" dirty="0" smtClean="0"/>
              <a:t> </a:t>
            </a:r>
            <a:r>
              <a:rPr lang="en-US" sz="2400" dirty="0" err="1" smtClean="0"/>
              <a:t>waktu</a:t>
            </a:r>
            <a:r>
              <a:rPr lang="en-US" sz="2400" dirty="0" smtClean="0"/>
              <a:t> </a:t>
            </a:r>
            <a:r>
              <a:rPr lang="en-US" sz="2400" dirty="0" err="1" smtClean="0"/>
              <a:t>tangan</a:t>
            </a:r>
            <a:r>
              <a:rPr lang="en-US" sz="2400" dirty="0" smtClean="0"/>
              <a:t> </a:t>
            </a:r>
            <a:r>
              <a:rPr lang="en-US" sz="2400" dirty="0" err="1" smtClean="0"/>
              <a:t>kanan</a:t>
            </a:r>
            <a:r>
              <a:rPr lang="en-US" sz="2400" dirty="0" smtClean="0"/>
              <a:t> </a:t>
            </a:r>
            <a:r>
              <a:rPr lang="en-US" sz="2400" dirty="0" err="1" smtClean="0"/>
              <a:t>mengambil</a:t>
            </a:r>
            <a:r>
              <a:rPr lang="en-US" sz="2400" dirty="0" smtClean="0"/>
              <a:t> </a:t>
            </a:r>
            <a:r>
              <a:rPr lang="en-US" sz="2400" dirty="0" err="1" smtClean="0"/>
              <a:t>sikat</a:t>
            </a:r>
            <a:r>
              <a:rPr lang="en-US" sz="2400" dirty="0" smtClean="0"/>
              <a:t> (</a:t>
            </a:r>
            <a:r>
              <a:rPr lang="en-US" sz="2400" dirty="0" err="1" smtClean="0"/>
              <a:t>usahakan</a:t>
            </a:r>
            <a:r>
              <a:rPr lang="en-US" sz="2400" dirty="0" smtClean="0"/>
              <a:t> </a:t>
            </a:r>
            <a:r>
              <a:rPr lang="en-US" sz="2400" dirty="0" err="1" smtClean="0"/>
              <a:t>tidak</a:t>
            </a:r>
            <a:r>
              <a:rPr lang="en-US" sz="2400" dirty="0" smtClean="0"/>
              <a:t> </a:t>
            </a:r>
            <a:r>
              <a:rPr lang="en-US" sz="2400" dirty="0" err="1" smtClean="0"/>
              <a:t>menyentuh</a:t>
            </a:r>
            <a:r>
              <a:rPr lang="en-US" sz="2400" dirty="0" smtClean="0"/>
              <a:t> </a:t>
            </a:r>
            <a:r>
              <a:rPr lang="en-US" sz="2400" dirty="0" err="1" smtClean="0"/>
              <a:t>sisi-sisi</a:t>
            </a:r>
            <a:r>
              <a:rPr lang="en-US" sz="2400" dirty="0" smtClean="0"/>
              <a:t> dispenser)</a:t>
            </a:r>
          </a:p>
          <a:p>
            <a:pPr marL="850392" lvl="1" indent="-457200">
              <a:buFont typeface="+mj-lt"/>
              <a:buAutoNum type="arabicPeriod" startAt="4"/>
            </a:pPr>
            <a:r>
              <a:rPr lang="en-US" sz="2400" dirty="0" err="1" smtClean="0"/>
              <a:t>Bubuhi</a:t>
            </a:r>
            <a:r>
              <a:rPr lang="en-US" sz="2400" dirty="0" smtClean="0"/>
              <a:t> </a:t>
            </a:r>
            <a:r>
              <a:rPr lang="en-US" sz="2400" dirty="0" err="1" smtClean="0"/>
              <a:t>bagian</a:t>
            </a:r>
            <a:r>
              <a:rPr lang="en-US" sz="2400" dirty="0" smtClean="0"/>
              <a:t> yang </a:t>
            </a:r>
            <a:r>
              <a:rPr lang="en-US" sz="2400" dirty="0" err="1" smtClean="0"/>
              <a:t>berbentuk</a:t>
            </a:r>
            <a:r>
              <a:rPr lang="en-US" sz="2400" dirty="0" smtClean="0"/>
              <a:t> </a:t>
            </a:r>
            <a:r>
              <a:rPr lang="en-US" sz="2400" dirty="0" err="1" smtClean="0"/>
              <a:t>sikat</a:t>
            </a:r>
            <a:r>
              <a:rPr lang="en-US" sz="2400" dirty="0" smtClean="0"/>
              <a:t> </a:t>
            </a:r>
            <a:r>
              <a:rPr lang="en-US" sz="2400" dirty="0" err="1" smtClean="0"/>
              <a:t>halus</a:t>
            </a:r>
            <a:r>
              <a:rPr lang="en-US" sz="2400" dirty="0" smtClean="0"/>
              <a:t> </a:t>
            </a:r>
            <a:r>
              <a:rPr lang="en-US" sz="2400" dirty="0" err="1" smtClean="0"/>
              <a:t>dengan</a:t>
            </a:r>
            <a:r>
              <a:rPr lang="en-US" sz="2400" dirty="0" smtClean="0"/>
              <a:t> </a:t>
            </a:r>
            <a:r>
              <a:rPr lang="en-US" sz="2400" dirty="0" err="1" smtClean="0"/>
              <a:t>antiseptik</a:t>
            </a:r>
            <a:r>
              <a:rPr lang="en-US" sz="2400" dirty="0" smtClean="0"/>
              <a:t> </a:t>
            </a:r>
            <a:r>
              <a:rPr lang="en-US" sz="2400" dirty="0" err="1" smtClean="0"/>
              <a:t>serupa</a:t>
            </a:r>
            <a:r>
              <a:rPr lang="en-US" sz="2400" dirty="0" smtClean="0"/>
              <a:t>, </a:t>
            </a:r>
            <a:r>
              <a:rPr lang="en-US" sz="2400" dirty="0" err="1" smtClean="0"/>
              <a:t>sejumlah</a:t>
            </a:r>
            <a:r>
              <a:rPr lang="en-US" sz="2400" dirty="0" smtClean="0"/>
              <a:t> 2-3 cc (</a:t>
            </a:r>
            <a:r>
              <a:rPr lang="en-US" sz="2400" dirty="0" err="1" smtClean="0"/>
              <a:t>tekan</a:t>
            </a:r>
            <a:r>
              <a:rPr lang="en-US" sz="2400" dirty="0" smtClean="0"/>
              <a:t> dispenser </a:t>
            </a:r>
            <a:r>
              <a:rPr lang="en-US" sz="2400" dirty="0" err="1" smtClean="0"/>
              <a:t>dengan</a:t>
            </a:r>
            <a:r>
              <a:rPr lang="en-US" sz="2400" dirty="0" smtClean="0"/>
              <a:t> </a:t>
            </a:r>
            <a:r>
              <a:rPr lang="en-US" sz="2400" dirty="0" err="1" smtClean="0"/>
              <a:t>halus</a:t>
            </a:r>
            <a:r>
              <a:rPr lang="en-US" sz="2400" dirty="0" smtClean="0"/>
              <a:t>/</a:t>
            </a:r>
            <a:r>
              <a:rPr lang="en-US" sz="2400" dirty="0" err="1" smtClean="0"/>
              <a:t>perlahan</a:t>
            </a:r>
            <a:r>
              <a:rPr lang="en-US" sz="2400" dirty="0" smtClean="0"/>
              <a:t>)</a:t>
            </a:r>
            <a:endParaRPr lang="en-US" sz="2000" dirty="0" smtClean="0"/>
          </a:p>
          <a:p>
            <a:pPr marL="850392" lvl="1" indent="-457200">
              <a:buFont typeface="+mj-lt"/>
              <a:buAutoNum type="arabicPeriod" startAt="4"/>
            </a:pPr>
            <a:r>
              <a:rPr lang="en-US" sz="2400" dirty="0" err="1" smtClean="0"/>
              <a:t>Dengan</a:t>
            </a:r>
            <a:r>
              <a:rPr lang="en-US" sz="2400" dirty="0" smtClean="0"/>
              <a:t> </a:t>
            </a:r>
            <a:r>
              <a:rPr lang="en-US" sz="2400" dirty="0" err="1" smtClean="0"/>
              <a:t>tangan</a:t>
            </a:r>
            <a:r>
              <a:rPr lang="en-US" sz="2400" dirty="0" smtClean="0"/>
              <a:t> </a:t>
            </a:r>
            <a:r>
              <a:rPr lang="en-US" sz="2400" dirty="0" err="1" smtClean="0"/>
              <a:t>kanan</a:t>
            </a:r>
            <a:r>
              <a:rPr lang="en-US" sz="2400" dirty="0" smtClean="0"/>
              <a:t>, </a:t>
            </a:r>
            <a:r>
              <a:rPr lang="en-US" sz="2400" dirty="0" err="1" smtClean="0"/>
              <a:t>gunakan</a:t>
            </a:r>
            <a:r>
              <a:rPr lang="en-US" sz="2400" dirty="0" smtClean="0"/>
              <a:t> </a:t>
            </a:r>
            <a:r>
              <a:rPr lang="en-US" sz="2400" dirty="0" err="1" smtClean="0"/>
              <a:t>bagian</a:t>
            </a:r>
            <a:r>
              <a:rPr lang="en-US" sz="2400" dirty="0" smtClean="0"/>
              <a:t> yang </a:t>
            </a:r>
            <a:r>
              <a:rPr lang="en-US" sz="2400" dirty="0" err="1" smtClean="0"/>
              <a:t>berbentuk</a:t>
            </a:r>
            <a:r>
              <a:rPr lang="en-US" sz="2400" dirty="0" smtClean="0"/>
              <a:t>  </a:t>
            </a:r>
            <a:r>
              <a:rPr lang="en-US" sz="2400" dirty="0" err="1" smtClean="0"/>
              <a:t>sikat</a:t>
            </a:r>
            <a:r>
              <a:rPr lang="en-US" sz="2400" dirty="0" smtClean="0"/>
              <a:t> </a:t>
            </a:r>
            <a:r>
              <a:rPr lang="en-US" sz="2400" dirty="0" err="1" smtClean="0"/>
              <a:t>tadi</a:t>
            </a:r>
            <a:r>
              <a:rPr lang="en-US" sz="2400" dirty="0" smtClean="0"/>
              <a:t> </a:t>
            </a:r>
            <a:r>
              <a:rPr lang="en-US" sz="2400" dirty="0" err="1" smtClean="0"/>
              <a:t>untuk</a:t>
            </a:r>
            <a:r>
              <a:rPr lang="en-US" sz="2400" dirty="0" smtClean="0"/>
              <a:t> </a:t>
            </a:r>
            <a:r>
              <a:rPr lang="en-US" sz="2400" dirty="0" err="1" smtClean="0"/>
              <a:t>menyikat</a:t>
            </a:r>
            <a:r>
              <a:rPr lang="en-US" sz="2400" dirty="0" smtClean="0"/>
              <a:t> </a:t>
            </a:r>
            <a:r>
              <a:rPr lang="en-US" sz="2400" dirty="0" err="1" smtClean="0"/>
              <a:t>bagian</a:t>
            </a:r>
            <a:r>
              <a:rPr lang="en-US" sz="2400" dirty="0" smtClean="0"/>
              <a:t> </a:t>
            </a:r>
            <a:r>
              <a:rPr lang="en-US" sz="2400" dirty="0" err="1" smtClean="0"/>
              <a:t>kiri</a:t>
            </a:r>
            <a:r>
              <a:rPr lang="en-US" sz="2400" dirty="0" smtClean="0"/>
              <a:t> </a:t>
            </a:r>
            <a:r>
              <a:rPr lang="en-US" sz="2400" dirty="0" err="1" smtClean="0"/>
              <a:t>telapak</a:t>
            </a:r>
            <a:r>
              <a:rPr lang="en-US" sz="2400" dirty="0" smtClean="0"/>
              <a:t> </a:t>
            </a:r>
            <a:r>
              <a:rPr lang="en-US" sz="2400" dirty="0" err="1" smtClean="0"/>
              <a:t>tangan</a:t>
            </a:r>
            <a:r>
              <a:rPr lang="en-US" sz="2400" dirty="0" smtClean="0"/>
              <a:t> (</a:t>
            </a:r>
            <a:r>
              <a:rPr lang="en-US" sz="2400" b="1" dirty="0" err="1" smtClean="0"/>
              <a:t>atau</a:t>
            </a:r>
            <a:r>
              <a:rPr lang="en-US" sz="2400" b="1" dirty="0" smtClean="0"/>
              <a:t> 20 </a:t>
            </a:r>
            <a:r>
              <a:rPr lang="en-US" sz="2400" b="1" dirty="0" err="1" smtClean="0"/>
              <a:t>gosokan</a:t>
            </a:r>
            <a:r>
              <a:rPr lang="en-US" sz="2400" b="1" dirty="0" smtClean="0"/>
              <a:t> </a:t>
            </a:r>
            <a:r>
              <a:rPr lang="en-US" sz="2400" dirty="0" smtClean="0"/>
              <a:t>), </a:t>
            </a:r>
            <a:r>
              <a:rPr lang="en-US" sz="2400" dirty="0" err="1" smtClean="0"/>
              <a:t>ujung</a:t>
            </a:r>
            <a:r>
              <a:rPr lang="en-US" sz="2400" dirty="0" smtClean="0"/>
              <a:t> </a:t>
            </a:r>
            <a:r>
              <a:rPr lang="en-US" sz="2400" dirty="0" err="1" smtClean="0"/>
              <a:t>jari</a:t>
            </a:r>
            <a:r>
              <a:rPr lang="en-US" sz="2400" dirty="0" smtClean="0"/>
              <a:t> </a:t>
            </a:r>
            <a:r>
              <a:rPr lang="en-US" sz="2400" dirty="0" err="1" smtClean="0"/>
              <a:t>dan</a:t>
            </a:r>
            <a:r>
              <a:rPr lang="en-US" sz="2400" dirty="0" smtClean="0"/>
              <a:t> kuku </a:t>
            </a:r>
            <a:r>
              <a:rPr lang="en-US" sz="2400" dirty="0" err="1" smtClean="0"/>
              <a:t>selama</a:t>
            </a:r>
            <a:r>
              <a:rPr lang="en-US" sz="2400" dirty="0" smtClean="0"/>
              <a:t> </a:t>
            </a:r>
            <a:r>
              <a:rPr lang="en-US" sz="2400" dirty="0" err="1" smtClean="0"/>
              <a:t>kurang</a:t>
            </a:r>
            <a:r>
              <a:rPr lang="en-US" sz="2400" dirty="0" smtClean="0"/>
              <a:t> </a:t>
            </a:r>
            <a:r>
              <a:rPr lang="en-US" sz="2400" dirty="0" err="1" smtClean="0"/>
              <a:t>lebih</a:t>
            </a:r>
            <a:r>
              <a:rPr lang="en-US" sz="2400" dirty="0" smtClean="0"/>
              <a:t> 1 (</a:t>
            </a:r>
            <a:r>
              <a:rPr lang="en-US" sz="2400" dirty="0" err="1" smtClean="0"/>
              <a:t>satu</a:t>
            </a:r>
            <a:r>
              <a:rPr lang="en-US" sz="2400" dirty="0" smtClean="0"/>
              <a:t>) </a:t>
            </a:r>
            <a:r>
              <a:rPr lang="en-US" sz="2400" dirty="0" err="1" smtClean="0"/>
              <a:t>menit</a:t>
            </a:r>
            <a:r>
              <a:rPr lang="en-US" sz="2400" dirty="0" smtClean="0"/>
              <a:t> </a:t>
            </a:r>
            <a:r>
              <a:rPr lang="en-US" sz="2400" b="1" dirty="0" smtClean="0"/>
              <a:t>(</a:t>
            </a:r>
            <a:r>
              <a:rPr lang="en-US" sz="2400" b="1" dirty="0" err="1" smtClean="0"/>
              <a:t>atau</a:t>
            </a:r>
            <a:r>
              <a:rPr lang="en-US" sz="2400" b="1" dirty="0" smtClean="0"/>
              <a:t> 30 </a:t>
            </a:r>
            <a:r>
              <a:rPr lang="en-US" sz="2400" b="1" dirty="0" err="1" smtClean="0"/>
              <a:t>gosokan</a:t>
            </a:r>
            <a:r>
              <a:rPr lang="en-US" sz="2400" b="1" dirty="0" smtClean="0"/>
              <a:t> </a:t>
            </a:r>
            <a:r>
              <a:rPr lang="en-US" sz="2400" dirty="0" smtClean="0"/>
              <a:t>)</a:t>
            </a:r>
            <a:endParaRPr lang="en-US" sz="2000" dirty="0" smtClean="0"/>
          </a:p>
          <a:p>
            <a:pPr marL="850392" lvl="1" indent="-457200">
              <a:buFont typeface="+mj-lt"/>
              <a:buAutoNum type="arabicPeriod" startAt="4"/>
            </a:pPr>
            <a:r>
              <a:rPr lang="fi-FI" sz="2400" dirty="0" smtClean="0"/>
              <a:t>Lakukan hal sama pada telapak tangan, ujung jari dan kuku tangan kanan selama 1 menit (</a:t>
            </a:r>
            <a:r>
              <a:rPr lang="fi-FI" sz="2400" b="1" dirty="0" smtClean="0"/>
              <a:t>Atau 30 gosokan </a:t>
            </a:r>
            <a:r>
              <a:rPr lang="fi-FI" sz="2400" dirty="0" smtClean="0"/>
              <a:t>)(menggunakan tangan kiri)</a:t>
            </a:r>
            <a:endParaRPr lang="en-US" sz="2000" dirty="0" smtClean="0"/>
          </a:p>
        </p:txBody>
      </p:sp>
      <p:sp>
        <p:nvSpPr>
          <p:cNvPr id="4" name="Date Placeholder 3"/>
          <p:cNvSpPr>
            <a:spLocks noGrp="1"/>
          </p:cNvSpPr>
          <p:nvPr>
            <p:ph type="dt" sz="half" idx="10"/>
          </p:nvPr>
        </p:nvSpPr>
        <p:spPr/>
        <p:txBody>
          <a:bodyPr/>
          <a:lstStyle/>
          <a:p>
            <a:fld id="{C6DC1C70-C146-46FD-BDCE-8E0BCFD1283C}"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6000792"/>
          </a:xfrm>
        </p:spPr>
        <p:txBody>
          <a:bodyPr>
            <a:normAutofit lnSpcReduction="10000"/>
          </a:bodyPr>
          <a:lstStyle/>
          <a:p>
            <a:pPr marL="850392" lvl="1" indent="-457200">
              <a:buFont typeface="+mj-lt"/>
              <a:buAutoNum type="arabicPeriod" startAt="8"/>
            </a:pPr>
            <a:r>
              <a:rPr lang="en-US" sz="2400" dirty="0" err="1" smtClean="0"/>
              <a:t>Selanjutnya</a:t>
            </a:r>
            <a:r>
              <a:rPr lang="en-US" sz="2400" dirty="0" smtClean="0"/>
              <a:t>, </a:t>
            </a:r>
            <a:r>
              <a:rPr lang="en-US" sz="2400" dirty="0" err="1" smtClean="0"/>
              <a:t>masih</a:t>
            </a:r>
            <a:r>
              <a:rPr lang="en-US" sz="2400" dirty="0" smtClean="0"/>
              <a:t> </a:t>
            </a:r>
            <a:r>
              <a:rPr lang="en-US" sz="2400" dirty="0" err="1" smtClean="0"/>
              <a:t>dengan</a:t>
            </a:r>
            <a:r>
              <a:rPr lang="en-US" sz="2400" dirty="0" smtClean="0"/>
              <a:t> </a:t>
            </a:r>
            <a:r>
              <a:rPr lang="en-US" sz="2400" dirty="0" err="1" smtClean="0"/>
              <a:t>tangan</a:t>
            </a:r>
            <a:r>
              <a:rPr lang="en-US" sz="2400" dirty="0" smtClean="0"/>
              <a:t> </a:t>
            </a:r>
            <a:r>
              <a:rPr lang="en-US" sz="2400" dirty="0" err="1" smtClean="0"/>
              <a:t>kiri</a:t>
            </a:r>
            <a:r>
              <a:rPr lang="en-US" sz="2400" dirty="0" smtClean="0"/>
              <a:t> </a:t>
            </a:r>
            <a:r>
              <a:rPr lang="en-US" sz="2400" dirty="0" err="1" smtClean="0"/>
              <a:t>memegang</a:t>
            </a:r>
            <a:r>
              <a:rPr lang="en-US" sz="2400" dirty="0" smtClean="0"/>
              <a:t> </a:t>
            </a:r>
            <a:r>
              <a:rPr lang="en-US" sz="2400" dirty="0" err="1" smtClean="0"/>
              <a:t>sikat</a:t>
            </a:r>
            <a:r>
              <a:rPr lang="en-US" sz="2400" dirty="0" smtClean="0"/>
              <a:t> </a:t>
            </a:r>
            <a:r>
              <a:rPr lang="en-US" sz="2400" dirty="0" err="1" smtClean="0"/>
              <a:t>khusus</a:t>
            </a:r>
            <a:r>
              <a:rPr lang="en-US" sz="2400" dirty="0" smtClean="0"/>
              <a:t>, </a:t>
            </a:r>
            <a:r>
              <a:rPr lang="en-US" sz="2400" dirty="0" err="1" smtClean="0"/>
              <a:t>balikkan</a:t>
            </a:r>
            <a:r>
              <a:rPr lang="en-US" sz="2400" dirty="0" smtClean="0"/>
              <a:t> </a:t>
            </a:r>
            <a:r>
              <a:rPr lang="en-US" sz="2400" dirty="0" err="1" smtClean="0"/>
              <a:t>sehingga</a:t>
            </a:r>
            <a:r>
              <a:rPr lang="en-US" sz="2400" dirty="0" smtClean="0"/>
              <a:t> </a:t>
            </a:r>
            <a:r>
              <a:rPr lang="en-US" sz="2400" dirty="0" err="1" smtClean="0"/>
              <a:t>bagian</a:t>
            </a:r>
            <a:r>
              <a:rPr lang="en-US" sz="2400" dirty="0" smtClean="0"/>
              <a:t> </a:t>
            </a:r>
            <a:r>
              <a:rPr lang="en-US" sz="2400" dirty="0" err="1" smtClean="0"/>
              <a:t>busa</a:t>
            </a:r>
            <a:r>
              <a:rPr lang="en-US" sz="2400" dirty="0" smtClean="0"/>
              <a:t>/</a:t>
            </a:r>
            <a:r>
              <a:rPr lang="en-US" sz="2400" dirty="0" err="1" smtClean="0"/>
              <a:t>spon</a:t>
            </a:r>
            <a:r>
              <a:rPr lang="en-US" sz="2400" dirty="0" smtClean="0"/>
              <a:t> </a:t>
            </a:r>
            <a:r>
              <a:rPr lang="en-US" sz="2400" dirty="0" err="1" smtClean="0"/>
              <a:t>menghadap</a:t>
            </a:r>
            <a:r>
              <a:rPr lang="en-US" sz="2400" dirty="0" smtClean="0"/>
              <a:t> </a:t>
            </a:r>
            <a:r>
              <a:rPr lang="en-US" sz="2400" dirty="0" err="1" smtClean="0"/>
              <a:t>keatas</a:t>
            </a:r>
            <a:r>
              <a:rPr lang="en-US" sz="2400" dirty="0" smtClean="0"/>
              <a:t>, </a:t>
            </a:r>
            <a:r>
              <a:rPr lang="en-US" sz="2400" dirty="0" err="1" smtClean="0"/>
              <a:t>bubuhi</a:t>
            </a:r>
            <a:r>
              <a:rPr lang="en-US" sz="2400" dirty="0" smtClean="0"/>
              <a:t> </a:t>
            </a:r>
            <a:r>
              <a:rPr lang="en-US" sz="2400" dirty="0" err="1" smtClean="0"/>
              <a:t>dengan</a:t>
            </a:r>
            <a:r>
              <a:rPr lang="en-US" sz="2400" dirty="0" smtClean="0"/>
              <a:t> 2-3 cc </a:t>
            </a:r>
            <a:r>
              <a:rPr lang="en-US" sz="2400" dirty="0" err="1" smtClean="0"/>
              <a:t>antiseptik</a:t>
            </a:r>
            <a:endParaRPr lang="en-US" sz="2000" dirty="0" smtClean="0"/>
          </a:p>
          <a:p>
            <a:pPr marL="850392" lvl="1" indent="-457200">
              <a:buFont typeface="+mj-lt"/>
              <a:buAutoNum type="arabicPeriod" startAt="8"/>
            </a:pPr>
            <a:r>
              <a:rPr lang="en-US" sz="2400" dirty="0" err="1" smtClean="0"/>
              <a:t>Gosok</a:t>
            </a:r>
            <a:r>
              <a:rPr lang="en-US" sz="2400" dirty="0" smtClean="0"/>
              <a:t> </a:t>
            </a:r>
            <a:r>
              <a:rPr lang="en-US" sz="2400" dirty="0" err="1" smtClean="0"/>
              <a:t>punggung</a:t>
            </a:r>
            <a:r>
              <a:rPr lang="en-US" sz="2400" dirty="0" smtClean="0"/>
              <a:t> </a:t>
            </a:r>
            <a:r>
              <a:rPr lang="en-US" sz="2400" dirty="0" err="1" smtClean="0"/>
              <a:t>tangan</a:t>
            </a:r>
            <a:r>
              <a:rPr lang="en-US" sz="2400" dirty="0" smtClean="0"/>
              <a:t> (</a:t>
            </a:r>
            <a:r>
              <a:rPr lang="en-US" sz="2400" b="1" dirty="0" err="1" smtClean="0"/>
              <a:t>atau</a:t>
            </a:r>
            <a:r>
              <a:rPr lang="en-US" sz="2400" b="1" dirty="0" smtClean="0"/>
              <a:t> 20 </a:t>
            </a:r>
            <a:r>
              <a:rPr lang="en-US" sz="2400" b="1" dirty="0" err="1" smtClean="0"/>
              <a:t>gosokan</a:t>
            </a:r>
            <a:r>
              <a:rPr lang="en-US" sz="2400" dirty="0" smtClean="0"/>
              <a:t>) </a:t>
            </a:r>
            <a:r>
              <a:rPr lang="en-US" sz="2400" dirty="0" err="1" smtClean="0"/>
              <a:t>dan</a:t>
            </a:r>
            <a:r>
              <a:rPr lang="en-US" sz="2400" dirty="0" smtClean="0"/>
              <a:t> </a:t>
            </a:r>
            <a:r>
              <a:rPr lang="en-US" sz="2400" dirty="0" err="1" smtClean="0"/>
              <a:t>seluruh</a:t>
            </a:r>
            <a:r>
              <a:rPr lang="en-US" sz="2400" dirty="0" smtClean="0"/>
              <a:t> </a:t>
            </a:r>
            <a:r>
              <a:rPr lang="en-US" sz="2400" dirty="0" err="1" smtClean="0"/>
              <a:t>lengan</a:t>
            </a:r>
            <a:r>
              <a:rPr lang="en-US" sz="2400" dirty="0" smtClean="0"/>
              <a:t> </a:t>
            </a:r>
            <a:r>
              <a:rPr lang="en-US" sz="2400" dirty="0" err="1" smtClean="0"/>
              <a:t>kanan</a:t>
            </a:r>
            <a:r>
              <a:rPr lang="en-US" sz="2400" dirty="0" smtClean="0"/>
              <a:t>  </a:t>
            </a:r>
            <a:r>
              <a:rPr lang="en-US" sz="2400" dirty="0" err="1" smtClean="0"/>
              <a:t>sampai</a:t>
            </a:r>
            <a:r>
              <a:rPr lang="en-US" sz="2400" dirty="0" smtClean="0"/>
              <a:t> 5 cm </a:t>
            </a:r>
            <a:r>
              <a:rPr lang="en-US" sz="2400" dirty="0" err="1" smtClean="0"/>
              <a:t>diatas</a:t>
            </a:r>
            <a:r>
              <a:rPr lang="en-US" sz="2400" dirty="0" smtClean="0"/>
              <a:t> </a:t>
            </a:r>
            <a:r>
              <a:rPr lang="en-US" sz="2400" dirty="0" err="1" smtClean="0"/>
              <a:t>siku</a:t>
            </a:r>
            <a:r>
              <a:rPr lang="en-US" sz="2400" dirty="0" smtClean="0"/>
              <a:t> </a:t>
            </a:r>
            <a:r>
              <a:rPr lang="en-US" sz="2400" dirty="0" err="1" smtClean="0"/>
              <a:t>selama</a:t>
            </a:r>
            <a:r>
              <a:rPr lang="en-US" sz="2400" dirty="0" smtClean="0"/>
              <a:t> 1,5 </a:t>
            </a:r>
            <a:r>
              <a:rPr lang="en-US" sz="2400" dirty="0" err="1" smtClean="0"/>
              <a:t>menit</a:t>
            </a:r>
            <a:r>
              <a:rPr lang="en-US" sz="2400" dirty="0" smtClean="0"/>
              <a:t> ( </a:t>
            </a:r>
            <a:r>
              <a:rPr lang="en-US" sz="2400" b="1" dirty="0" err="1" smtClean="0"/>
              <a:t>atau</a:t>
            </a:r>
            <a:r>
              <a:rPr lang="en-US" sz="2400" b="1" dirty="0" smtClean="0"/>
              <a:t> 30 </a:t>
            </a:r>
            <a:r>
              <a:rPr lang="en-US" sz="2400" b="1" dirty="0" err="1" smtClean="0"/>
              <a:t>gosokan</a:t>
            </a:r>
            <a:r>
              <a:rPr lang="en-US" sz="2400" dirty="0" smtClean="0"/>
              <a:t>)</a:t>
            </a:r>
          </a:p>
          <a:p>
            <a:pPr marL="850392" lvl="1" indent="-457200">
              <a:buFont typeface="+mj-lt"/>
              <a:buAutoNum type="arabicPeriod" startAt="8"/>
            </a:pPr>
            <a:r>
              <a:rPr lang="en-US" sz="2400" dirty="0" err="1" smtClean="0"/>
              <a:t>Lakukan</a:t>
            </a:r>
            <a:r>
              <a:rPr lang="en-US" sz="2400" dirty="0" smtClean="0"/>
              <a:t> </a:t>
            </a:r>
            <a:r>
              <a:rPr lang="en-US" sz="2400" dirty="0" err="1" smtClean="0"/>
              <a:t>hal</a:t>
            </a:r>
            <a:r>
              <a:rPr lang="en-US" sz="2400" dirty="0" smtClean="0"/>
              <a:t> yang </a:t>
            </a:r>
            <a:r>
              <a:rPr lang="en-US" sz="2400" dirty="0" err="1" smtClean="0"/>
              <a:t>sama</a:t>
            </a:r>
            <a:r>
              <a:rPr lang="en-US" sz="2400" dirty="0" smtClean="0"/>
              <a:t> </a:t>
            </a:r>
            <a:r>
              <a:rPr lang="en-US" sz="2400" dirty="0" err="1" smtClean="0"/>
              <a:t>pada</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lainnya</a:t>
            </a:r>
            <a:r>
              <a:rPr lang="en-US" sz="2400" dirty="0" smtClean="0"/>
              <a:t> (</a:t>
            </a:r>
            <a:r>
              <a:rPr lang="en-US" sz="2400" dirty="0" err="1" smtClean="0"/>
              <a:t>tangan</a:t>
            </a:r>
            <a:r>
              <a:rPr lang="en-US" sz="2400" dirty="0" smtClean="0"/>
              <a:t> </a:t>
            </a:r>
            <a:r>
              <a:rPr lang="en-US" sz="2400" dirty="0" err="1" smtClean="0"/>
              <a:t>kanan</a:t>
            </a:r>
            <a:r>
              <a:rPr lang="en-US" sz="2400" dirty="0" smtClean="0"/>
              <a:t> </a:t>
            </a:r>
            <a:r>
              <a:rPr lang="en-US" sz="2400" dirty="0" err="1" smtClean="0"/>
              <a:t>menggosok</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kiri</a:t>
            </a:r>
            <a:r>
              <a:rPr lang="en-US" sz="2400" dirty="0" smtClean="0"/>
              <a:t>) </a:t>
            </a:r>
            <a:r>
              <a:rPr lang="en-US" sz="2400" dirty="0" err="1" smtClean="0"/>
              <a:t>selama</a:t>
            </a:r>
            <a:r>
              <a:rPr lang="en-US" sz="2400" dirty="0" smtClean="0"/>
              <a:t> 1,5 </a:t>
            </a:r>
            <a:r>
              <a:rPr lang="en-US" sz="2400" dirty="0" err="1" smtClean="0"/>
              <a:t>menit</a:t>
            </a:r>
            <a:r>
              <a:rPr lang="en-US" sz="2400" dirty="0" smtClean="0"/>
              <a:t> </a:t>
            </a:r>
            <a:r>
              <a:rPr lang="en-US" sz="2400" dirty="0" err="1" smtClean="0"/>
              <a:t>juga</a:t>
            </a:r>
            <a:endParaRPr lang="en-US" sz="2000" dirty="0" smtClean="0"/>
          </a:p>
          <a:p>
            <a:pPr marL="850392" lvl="1" indent="-457200">
              <a:buFont typeface="+mj-lt"/>
              <a:buAutoNum type="arabicPeriod" startAt="8"/>
            </a:pPr>
            <a:r>
              <a:rPr lang="en-US" sz="2400" dirty="0" err="1" smtClean="0"/>
              <a:t>Bilas</a:t>
            </a:r>
            <a:r>
              <a:rPr lang="en-US" sz="2400" dirty="0" smtClean="0"/>
              <a:t> </a:t>
            </a:r>
            <a:r>
              <a:rPr lang="en-US" sz="2400" dirty="0" err="1" smtClean="0"/>
              <a:t>seluruh</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dengan</a:t>
            </a:r>
            <a:r>
              <a:rPr lang="en-US" sz="2400" dirty="0" smtClean="0"/>
              <a:t> </a:t>
            </a:r>
            <a:r>
              <a:rPr lang="en-US" sz="2400" dirty="0" err="1" smtClean="0"/>
              <a:t>memperhatikan</a:t>
            </a:r>
            <a:r>
              <a:rPr lang="en-US" sz="2400" dirty="0" smtClean="0"/>
              <a:t> </a:t>
            </a:r>
            <a:r>
              <a:rPr lang="en-US" sz="2400" dirty="0" err="1" smtClean="0"/>
              <a:t>prinsip</a:t>
            </a:r>
            <a:r>
              <a:rPr lang="en-US" sz="2400" dirty="0" smtClean="0"/>
              <a:t> </a:t>
            </a:r>
            <a:r>
              <a:rPr lang="en-US" sz="2400" dirty="0" err="1" smtClean="0"/>
              <a:t>satu</a:t>
            </a:r>
            <a:r>
              <a:rPr lang="en-US" sz="2400" dirty="0" smtClean="0"/>
              <a:t> </a:t>
            </a:r>
            <a:r>
              <a:rPr lang="en-US" sz="2400" dirty="0" err="1" smtClean="0"/>
              <a:t>arah</a:t>
            </a:r>
            <a:r>
              <a:rPr lang="en-US" sz="2400" dirty="0" smtClean="0"/>
              <a:t> </a:t>
            </a:r>
            <a:r>
              <a:rPr lang="en-US" sz="2400" dirty="0" err="1" smtClean="0"/>
              <a:t>gerakan</a:t>
            </a:r>
            <a:r>
              <a:rPr lang="en-US" sz="2400" dirty="0" smtClean="0"/>
              <a:t> (</a:t>
            </a:r>
            <a:r>
              <a:rPr lang="en-US" sz="2400" dirty="0" err="1" smtClean="0"/>
              <a:t>tidak</a:t>
            </a:r>
            <a:r>
              <a:rPr lang="en-US" sz="2400" dirty="0" smtClean="0"/>
              <a:t> </a:t>
            </a:r>
            <a:r>
              <a:rPr lang="en-US" sz="2400" dirty="0" err="1" smtClean="0"/>
              <a:t>bolak-balik</a:t>
            </a:r>
            <a:r>
              <a:rPr lang="en-US" sz="2400" dirty="0" smtClean="0"/>
              <a:t>) </a:t>
            </a:r>
            <a:r>
              <a:rPr lang="en-US" sz="2400" dirty="0" err="1" smtClean="0"/>
              <a:t>serta</a:t>
            </a:r>
            <a:r>
              <a:rPr lang="en-US" sz="2400" dirty="0" smtClean="0"/>
              <a:t> </a:t>
            </a:r>
            <a:r>
              <a:rPr lang="en-US" sz="2400" dirty="0" err="1" smtClean="0"/>
              <a:t>posisi</a:t>
            </a:r>
            <a:r>
              <a:rPr lang="en-US" sz="2400" dirty="0" smtClean="0"/>
              <a:t> </a:t>
            </a:r>
            <a:r>
              <a:rPr lang="en-US" sz="2400" dirty="0" err="1" smtClean="0"/>
              <a:t>tangan</a:t>
            </a:r>
            <a:r>
              <a:rPr lang="en-US" sz="2400" dirty="0" smtClean="0"/>
              <a:t> </a:t>
            </a:r>
            <a:r>
              <a:rPr lang="en-US" sz="2400" dirty="0" err="1" smtClean="0"/>
              <a:t>tetap</a:t>
            </a:r>
            <a:r>
              <a:rPr lang="en-US" sz="2400" dirty="0" smtClean="0"/>
              <a:t> </a:t>
            </a:r>
            <a:r>
              <a:rPr lang="en-US" sz="2400" dirty="0" err="1" smtClean="0"/>
              <a:t>harus</a:t>
            </a:r>
            <a:r>
              <a:rPr lang="en-US" sz="2400" dirty="0" smtClean="0"/>
              <a:t> </a:t>
            </a:r>
            <a:r>
              <a:rPr lang="en-US" sz="2400" dirty="0" err="1" smtClean="0"/>
              <a:t>lebih</a:t>
            </a:r>
            <a:r>
              <a:rPr lang="en-US" sz="2400" dirty="0" smtClean="0"/>
              <a:t> </a:t>
            </a:r>
            <a:r>
              <a:rPr lang="en-US" sz="2400" dirty="0" err="1" smtClean="0"/>
              <a:t>tinggai</a:t>
            </a:r>
            <a:r>
              <a:rPr lang="en-US" sz="2400" dirty="0" smtClean="0"/>
              <a:t> </a:t>
            </a:r>
            <a:r>
              <a:rPr lang="en-US" sz="2400" dirty="0" err="1" smtClean="0"/>
              <a:t>dari</a:t>
            </a:r>
            <a:r>
              <a:rPr lang="en-US" sz="2400" dirty="0" smtClean="0"/>
              <a:t> </a:t>
            </a:r>
            <a:r>
              <a:rPr lang="en-US" sz="2400" dirty="0" err="1" smtClean="0"/>
              <a:t>siku</a:t>
            </a:r>
            <a:endParaRPr lang="en-US" sz="2000" dirty="0" smtClean="0"/>
          </a:p>
          <a:p>
            <a:pPr marL="850392" lvl="1" indent="-457200">
              <a:buFont typeface="+mj-lt"/>
              <a:buAutoNum type="arabicPeriod" startAt="8"/>
            </a:pPr>
            <a:r>
              <a:rPr lang="en-US" sz="2400" dirty="0" err="1" smtClean="0"/>
              <a:t>Lanjutkan</a:t>
            </a:r>
            <a:r>
              <a:rPr lang="en-US" sz="2400" dirty="0" smtClean="0"/>
              <a:t> </a:t>
            </a:r>
            <a:r>
              <a:rPr lang="en-US" sz="2400" dirty="0" err="1" smtClean="0"/>
              <a:t>dengan</a:t>
            </a:r>
            <a:r>
              <a:rPr lang="en-US" sz="2400" dirty="0" smtClean="0"/>
              <a:t> </a:t>
            </a:r>
            <a:r>
              <a:rPr lang="en-US" sz="2400" dirty="0" err="1" smtClean="0"/>
              <a:t>kegiatan</a:t>
            </a:r>
            <a:r>
              <a:rPr lang="en-US" sz="2400" dirty="0" smtClean="0"/>
              <a:t>/</a:t>
            </a:r>
            <a:r>
              <a:rPr lang="en-US" sz="2400" dirty="0" err="1" smtClean="0"/>
              <a:t>prosedur</a:t>
            </a:r>
            <a:r>
              <a:rPr lang="en-US" sz="2400" dirty="0" smtClean="0"/>
              <a:t> </a:t>
            </a:r>
            <a:r>
              <a:rPr lang="en-US" sz="2400" dirty="0" err="1" smtClean="0"/>
              <a:t>mengeringkan</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endParaRPr lang="en-US" sz="2000" dirty="0" smtClean="0"/>
          </a:p>
        </p:txBody>
      </p:sp>
      <p:sp>
        <p:nvSpPr>
          <p:cNvPr id="4" name="Date Placeholder 3"/>
          <p:cNvSpPr>
            <a:spLocks noGrp="1"/>
          </p:cNvSpPr>
          <p:nvPr>
            <p:ph type="dt" sz="half" idx="10"/>
          </p:nvPr>
        </p:nvSpPr>
        <p:spPr/>
        <p:txBody>
          <a:bodyPr/>
          <a:lstStyle/>
          <a:p>
            <a:fld id="{102E52B4-F0E8-4626-925F-13C63265B1AD}"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6072230"/>
          </a:xfrm>
        </p:spPr>
        <p:txBody>
          <a:bodyPr>
            <a:normAutofit/>
          </a:bodyPr>
          <a:lstStyle/>
          <a:p>
            <a:pPr lvl="0"/>
            <a:r>
              <a:rPr lang="en-US" sz="2800" b="1" dirty="0" err="1" smtClean="0"/>
              <a:t>Perhatian</a:t>
            </a:r>
            <a:r>
              <a:rPr lang="en-US" sz="2800" b="1" dirty="0" smtClean="0"/>
              <a:t>:</a:t>
            </a:r>
            <a:endParaRPr lang="en-US" sz="2400" dirty="0" smtClean="0"/>
          </a:p>
          <a:p>
            <a:pPr marL="850392" lvl="1" indent="-457200">
              <a:buFont typeface="+mj-lt"/>
              <a:buAutoNum type="arabicPeriod"/>
            </a:pPr>
            <a:r>
              <a:rPr lang="en-US" sz="2400" b="1" dirty="0" err="1" smtClean="0"/>
              <a:t>Fokus</a:t>
            </a:r>
            <a:r>
              <a:rPr lang="en-US" sz="2400" b="1" dirty="0" smtClean="0"/>
              <a:t> </a:t>
            </a:r>
            <a:r>
              <a:rPr lang="en-US" sz="2400" b="1" dirty="0" err="1" smtClean="0"/>
              <a:t>kegiatan</a:t>
            </a:r>
            <a:r>
              <a:rPr lang="en-US" sz="2400" b="1" dirty="0" smtClean="0"/>
              <a:t> </a:t>
            </a:r>
            <a:r>
              <a:rPr lang="en-US" sz="2400" b="1" dirty="0" err="1" smtClean="0"/>
              <a:t>cuci</a:t>
            </a:r>
            <a:r>
              <a:rPr lang="en-US" sz="2400" b="1" dirty="0" smtClean="0"/>
              <a:t> </a:t>
            </a:r>
            <a:r>
              <a:rPr lang="en-US" sz="2400" b="1" dirty="0" err="1" smtClean="0"/>
              <a:t>tangan</a:t>
            </a:r>
            <a:r>
              <a:rPr lang="en-US" sz="2400" b="1" dirty="0" smtClean="0"/>
              <a:t> </a:t>
            </a:r>
            <a:r>
              <a:rPr lang="en-US" sz="2400" b="1" dirty="0" err="1" smtClean="0"/>
              <a:t>bedah</a:t>
            </a:r>
            <a:r>
              <a:rPr lang="en-US" sz="2400" b="1" dirty="0" smtClean="0"/>
              <a:t> </a:t>
            </a:r>
            <a:r>
              <a:rPr lang="en-US" sz="2400" b="1" dirty="0" err="1" smtClean="0"/>
              <a:t>adalah</a:t>
            </a:r>
            <a:r>
              <a:rPr lang="en-US" sz="2400" b="1" dirty="0" smtClean="0"/>
              <a:t> </a:t>
            </a:r>
            <a:r>
              <a:rPr lang="en-US" sz="2400" b="1" dirty="0" err="1" smtClean="0"/>
              <a:t>ujung</a:t>
            </a:r>
            <a:r>
              <a:rPr lang="en-US" sz="2400" b="1" dirty="0" smtClean="0"/>
              <a:t> </a:t>
            </a:r>
            <a:r>
              <a:rPr lang="en-US" sz="2400" b="1" dirty="0" err="1" smtClean="0"/>
              <a:t>jari</a:t>
            </a:r>
            <a:r>
              <a:rPr lang="en-US" sz="2400" b="1" dirty="0" smtClean="0"/>
              <a:t>, kuku </a:t>
            </a:r>
            <a:r>
              <a:rPr lang="en-US" sz="2400" b="1" dirty="0" err="1" smtClean="0"/>
              <a:t>dan</a:t>
            </a:r>
            <a:r>
              <a:rPr lang="en-US" sz="2400" b="1" dirty="0" smtClean="0"/>
              <a:t> </a:t>
            </a:r>
            <a:r>
              <a:rPr lang="en-US" sz="2400" b="1" dirty="0" err="1" smtClean="0"/>
              <a:t>tangan</a:t>
            </a:r>
            <a:r>
              <a:rPr lang="en-US" sz="2400" b="1" dirty="0" smtClean="0"/>
              <a:t> yang </a:t>
            </a:r>
            <a:r>
              <a:rPr lang="en-US" sz="2400" b="1" dirty="0" err="1" smtClean="0"/>
              <a:t>merupakan</a:t>
            </a:r>
            <a:r>
              <a:rPr lang="en-US" sz="2400" b="1" dirty="0" smtClean="0"/>
              <a:t> </a:t>
            </a:r>
            <a:r>
              <a:rPr lang="en-US" sz="2400" b="1" dirty="0" err="1" smtClean="0"/>
              <a:t>bagian</a:t>
            </a:r>
            <a:r>
              <a:rPr lang="en-US" sz="2400" b="1" dirty="0" smtClean="0"/>
              <a:t> paling </a:t>
            </a:r>
            <a:r>
              <a:rPr lang="en-US" sz="2400" b="1" dirty="0" err="1" smtClean="0"/>
              <a:t>bersih</a:t>
            </a:r>
            <a:r>
              <a:rPr lang="en-US" sz="2400" b="1" dirty="0" smtClean="0"/>
              <a:t>/</a:t>
            </a:r>
            <a:r>
              <a:rPr lang="en-US" sz="2400" b="1" dirty="0" err="1" smtClean="0"/>
              <a:t>bebas</a:t>
            </a:r>
            <a:r>
              <a:rPr lang="en-US" sz="2400" b="1" dirty="0" smtClean="0"/>
              <a:t> MO</a:t>
            </a:r>
            <a:r>
              <a:rPr lang="en-US" sz="2400" dirty="0" smtClean="0"/>
              <a:t>, </a:t>
            </a:r>
            <a:r>
              <a:rPr lang="en-US" sz="2400" dirty="0" err="1" smtClean="0"/>
              <a:t>sehingga</a:t>
            </a:r>
            <a:r>
              <a:rPr lang="en-US" sz="2400" dirty="0" smtClean="0"/>
              <a:t> </a:t>
            </a:r>
            <a:r>
              <a:rPr lang="en-US" sz="2400" dirty="0" err="1" smtClean="0"/>
              <a:t>sejak</a:t>
            </a:r>
            <a:r>
              <a:rPr lang="en-US" sz="2400" dirty="0" smtClean="0"/>
              <a:t> </a:t>
            </a:r>
            <a:r>
              <a:rPr lang="en-US" sz="2400" dirty="0" err="1" smtClean="0"/>
              <a:t>kegiatan</a:t>
            </a:r>
            <a:r>
              <a:rPr lang="en-US" sz="2400" dirty="0" smtClean="0"/>
              <a:t> </a:t>
            </a:r>
            <a:r>
              <a:rPr lang="en-US" sz="2400" dirty="0" err="1" smtClean="0"/>
              <a:t>cuci</a:t>
            </a:r>
            <a:r>
              <a:rPr lang="en-US" sz="2400" dirty="0" smtClean="0"/>
              <a:t> </a:t>
            </a:r>
            <a:r>
              <a:rPr lang="en-US" sz="2400" dirty="0" err="1" smtClean="0"/>
              <a:t>tangan</a:t>
            </a:r>
            <a:r>
              <a:rPr lang="en-US" sz="2400" dirty="0" smtClean="0"/>
              <a:t> </a:t>
            </a:r>
            <a:r>
              <a:rPr lang="en-US" sz="2400" dirty="0" err="1" smtClean="0"/>
              <a:t>bedah</a:t>
            </a:r>
            <a:r>
              <a:rPr lang="en-US" sz="2400" dirty="0" smtClean="0"/>
              <a:t> </a:t>
            </a:r>
            <a:r>
              <a:rPr lang="en-US" sz="2400" dirty="0" err="1" smtClean="0"/>
              <a:t>dilakukan</a:t>
            </a:r>
            <a:r>
              <a:rPr lang="en-US" sz="2400" dirty="0" smtClean="0"/>
              <a:t> </a:t>
            </a:r>
            <a:r>
              <a:rPr lang="en-US" sz="2400" dirty="0" err="1" smtClean="0"/>
              <a:t>sampai</a:t>
            </a:r>
            <a:r>
              <a:rPr lang="en-US" sz="2400" dirty="0" smtClean="0"/>
              <a:t> </a:t>
            </a:r>
            <a:r>
              <a:rPr lang="en-US" sz="2400" dirty="0" err="1" smtClean="0"/>
              <a:t>selesai</a:t>
            </a:r>
            <a:r>
              <a:rPr lang="en-US" sz="2400" dirty="0" smtClean="0"/>
              <a:t> </a:t>
            </a:r>
            <a:r>
              <a:rPr lang="en-US" sz="2400" dirty="0" err="1" smtClean="0"/>
              <a:t>mengeringkan</a:t>
            </a:r>
            <a:r>
              <a:rPr lang="en-US" sz="2400" dirty="0" smtClean="0"/>
              <a:t> </a:t>
            </a:r>
            <a:r>
              <a:rPr lang="en-US" sz="2400" dirty="0" err="1" smtClean="0"/>
              <a:t>tangan</a:t>
            </a:r>
            <a:r>
              <a:rPr lang="en-US" sz="2400" dirty="0" smtClean="0"/>
              <a:t>/</a:t>
            </a:r>
            <a:r>
              <a:rPr lang="en-US" sz="2400" dirty="0" err="1" smtClean="0"/>
              <a:t>lengan</a:t>
            </a:r>
            <a:r>
              <a:rPr lang="en-US" sz="2400" dirty="0" smtClean="0"/>
              <a:t>, </a:t>
            </a:r>
            <a:r>
              <a:rPr lang="en-US" sz="2400" dirty="0" err="1" smtClean="0"/>
              <a:t>posisi</a:t>
            </a:r>
            <a:r>
              <a:rPr lang="en-US" sz="2400" dirty="0" smtClean="0"/>
              <a:t> </a:t>
            </a:r>
            <a:r>
              <a:rPr lang="en-US" sz="2400" dirty="0" err="1" smtClean="0"/>
              <a:t>tangan</a:t>
            </a:r>
            <a:r>
              <a:rPr lang="en-US" sz="2400" dirty="0" smtClean="0"/>
              <a:t> </a:t>
            </a:r>
            <a:r>
              <a:rPr lang="en-US" sz="2400" dirty="0" err="1" smtClean="0"/>
              <a:t>dipertahankan</a:t>
            </a:r>
            <a:r>
              <a:rPr lang="en-US" sz="2400" dirty="0" smtClean="0"/>
              <a:t> </a:t>
            </a:r>
            <a:r>
              <a:rPr lang="en-US" sz="2400" dirty="0" err="1" smtClean="0"/>
              <a:t>harus</a:t>
            </a:r>
            <a:r>
              <a:rPr lang="en-US" sz="2400" dirty="0" smtClean="0"/>
              <a:t> </a:t>
            </a:r>
            <a:r>
              <a:rPr lang="en-US" sz="2400" dirty="0" err="1" smtClean="0"/>
              <a:t>tetap</a:t>
            </a:r>
            <a:r>
              <a:rPr lang="en-US" sz="2400" dirty="0" smtClean="0"/>
              <a:t> </a:t>
            </a:r>
            <a:r>
              <a:rPr lang="en-US" sz="2400" dirty="0" err="1" smtClean="0"/>
              <a:t>selalu</a:t>
            </a:r>
            <a:r>
              <a:rPr lang="en-US" sz="2400" dirty="0" smtClean="0"/>
              <a:t> </a:t>
            </a:r>
            <a:r>
              <a:rPr lang="en-US" sz="2400" dirty="0" err="1" smtClean="0"/>
              <a:t>lebih</a:t>
            </a:r>
            <a:r>
              <a:rPr lang="en-US" sz="2400" dirty="0" smtClean="0"/>
              <a:t> </a:t>
            </a:r>
            <a:r>
              <a:rPr lang="en-US" sz="2400" dirty="0" err="1" smtClean="0"/>
              <a:t>tinggi</a:t>
            </a:r>
            <a:r>
              <a:rPr lang="en-US" sz="2400" dirty="0" smtClean="0"/>
              <a:t> </a:t>
            </a:r>
            <a:r>
              <a:rPr lang="en-US" sz="2400" dirty="0" err="1" smtClean="0"/>
              <a:t>dari</a:t>
            </a:r>
            <a:r>
              <a:rPr lang="en-US" sz="2400" dirty="0" smtClean="0"/>
              <a:t> </a:t>
            </a:r>
            <a:r>
              <a:rPr lang="en-US" sz="2400" dirty="0" err="1" smtClean="0"/>
              <a:t>lengan</a:t>
            </a:r>
            <a:r>
              <a:rPr lang="en-US" sz="2400" dirty="0" smtClean="0"/>
              <a:t> </a:t>
            </a:r>
            <a:r>
              <a:rPr lang="en-US" sz="2400" dirty="0" err="1" smtClean="0"/>
              <a:t>dan</a:t>
            </a:r>
            <a:r>
              <a:rPr lang="en-US" sz="2400" dirty="0" smtClean="0"/>
              <a:t> </a:t>
            </a:r>
            <a:r>
              <a:rPr lang="en-US" sz="2400" dirty="0" err="1" smtClean="0"/>
              <a:t>siku</a:t>
            </a:r>
            <a:endParaRPr lang="en-US" sz="2400" dirty="0" smtClean="0"/>
          </a:p>
          <a:p>
            <a:pPr marL="850392" lvl="1" indent="-457200">
              <a:buFont typeface="+mj-lt"/>
              <a:buAutoNum type="arabicPeriod"/>
            </a:pPr>
            <a:endParaRPr lang="en-US" sz="2000" dirty="0" smtClean="0"/>
          </a:p>
          <a:p>
            <a:pPr marL="850392" lvl="1" indent="-457200">
              <a:buFont typeface="+mj-lt"/>
              <a:buAutoNum type="arabicPeriod"/>
            </a:pPr>
            <a:r>
              <a:rPr lang="en-US" sz="2400" dirty="0" err="1" smtClean="0"/>
              <a:t>Petugas</a:t>
            </a:r>
            <a:r>
              <a:rPr lang="en-US" sz="2400" dirty="0" smtClean="0"/>
              <a:t> yang </a:t>
            </a:r>
            <a:r>
              <a:rPr lang="en-US" sz="2400" dirty="0" err="1" smtClean="0"/>
              <a:t>akan</a:t>
            </a:r>
            <a:r>
              <a:rPr lang="en-US" sz="2400" dirty="0" smtClean="0"/>
              <a:t> </a:t>
            </a:r>
            <a:r>
              <a:rPr lang="en-US" sz="2400" dirty="0" err="1" smtClean="0"/>
              <a:t>terlibat</a:t>
            </a:r>
            <a:r>
              <a:rPr lang="en-US" sz="2400" dirty="0" smtClean="0"/>
              <a:t> </a:t>
            </a:r>
            <a:r>
              <a:rPr lang="en-US" sz="2400" dirty="0" err="1" smtClean="0"/>
              <a:t>sebagai</a:t>
            </a:r>
            <a:r>
              <a:rPr lang="en-US" sz="2400" dirty="0" smtClean="0"/>
              <a:t> </a:t>
            </a:r>
            <a:r>
              <a:rPr lang="en-US" sz="2400" dirty="0" err="1" smtClean="0"/>
              <a:t>anggota</a:t>
            </a:r>
            <a:r>
              <a:rPr lang="en-US" sz="2400" dirty="0" smtClean="0"/>
              <a:t> </a:t>
            </a:r>
            <a:r>
              <a:rPr lang="en-US" sz="2400" dirty="0" err="1" smtClean="0"/>
              <a:t>tim</a:t>
            </a:r>
            <a:r>
              <a:rPr lang="en-US" sz="2400" dirty="0" smtClean="0"/>
              <a:t> </a:t>
            </a:r>
            <a:r>
              <a:rPr lang="en-US" sz="2400" dirty="0" err="1" smtClean="0"/>
              <a:t>steril</a:t>
            </a:r>
            <a:r>
              <a:rPr lang="en-US" sz="2400" dirty="0" smtClean="0"/>
              <a:t>/</a:t>
            </a:r>
            <a:r>
              <a:rPr lang="en-US" sz="2400" dirty="0" err="1" smtClean="0"/>
              <a:t>harus</a:t>
            </a:r>
            <a:r>
              <a:rPr lang="en-US" sz="2400" dirty="0" smtClean="0"/>
              <a:t> </a:t>
            </a:r>
            <a:r>
              <a:rPr lang="en-US" sz="2400" dirty="0" err="1" smtClean="0"/>
              <a:t>melakukan</a:t>
            </a:r>
            <a:r>
              <a:rPr lang="en-US" sz="2400" dirty="0" smtClean="0"/>
              <a:t> </a:t>
            </a:r>
            <a:r>
              <a:rPr lang="en-US" sz="2400" dirty="0" err="1" smtClean="0"/>
              <a:t>cuci</a:t>
            </a:r>
            <a:r>
              <a:rPr lang="en-US" sz="2400" dirty="0" smtClean="0"/>
              <a:t> </a:t>
            </a:r>
            <a:r>
              <a:rPr lang="en-US" sz="2400" dirty="0" err="1" smtClean="0"/>
              <a:t>tangan</a:t>
            </a:r>
            <a:r>
              <a:rPr lang="en-US" sz="2400" dirty="0" smtClean="0"/>
              <a:t> </a:t>
            </a:r>
            <a:r>
              <a:rPr lang="en-US" sz="2400" dirty="0" err="1" smtClean="0"/>
              <a:t>bedah</a:t>
            </a:r>
            <a:r>
              <a:rPr lang="en-US" sz="2400" dirty="0" smtClean="0"/>
              <a:t> </a:t>
            </a:r>
            <a:r>
              <a:rPr lang="en-US" sz="2400" dirty="0" err="1" smtClean="0"/>
              <a:t>dan</a:t>
            </a:r>
            <a:r>
              <a:rPr lang="en-US" sz="2400" dirty="0" smtClean="0"/>
              <a:t> </a:t>
            </a:r>
            <a:r>
              <a:rPr lang="en-US" sz="2400" dirty="0" err="1" smtClean="0"/>
              <a:t>sebaiknya</a:t>
            </a:r>
            <a:r>
              <a:rPr lang="en-US" sz="2400" dirty="0" smtClean="0"/>
              <a:t> </a:t>
            </a:r>
            <a:r>
              <a:rPr lang="en-US" sz="2400" dirty="0" err="1" smtClean="0"/>
              <a:t>tidak</a:t>
            </a:r>
            <a:r>
              <a:rPr lang="en-US" sz="2400" dirty="0" smtClean="0"/>
              <a:t> </a:t>
            </a:r>
            <a:r>
              <a:rPr lang="en-US" sz="2400" dirty="0" err="1" smtClean="0"/>
              <a:t>menggunakan</a:t>
            </a:r>
            <a:r>
              <a:rPr lang="en-US" sz="2400" dirty="0" smtClean="0"/>
              <a:t> </a:t>
            </a:r>
            <a:r>
              <a:rPr lang="en-US" sz="2400" dirty="0" err="1" smtClean="0"/>
              <a:t>pelembab</a:t>
            </a:r>
            <a:r>
              <a:rPr lang="en-US" sz="2400" dirty="0" smtClean="0"/>
              <a:t> </a:t>
            </a:r>
            <a:r>
              <a:rPr lang="en-US" sz="2400" dirty="0" err="1" smtClean="0"/>
              <a:t>kulit</a:t>
            </a:r>
            <a:r>
              <a:rPr lang="en-US" sz="2400" dirty="0" smtClean="0"/>
              <a:t>/body lotion (</a:t>
            </a:r>
            <a:r>
              <a:rPr lang="en-US" sz="2400" dirty="0" err="1" smtClean="0"/>
              <a:t>kecuali</a:t>
            </a:r>
            <a:r>
              <a:rPr lang="en-US" sz="2400" dirty="0" smtClean="0"/>
              <a:t> </a:t>
            </a:r>
            <a:r>
              <a:rPr lang="en-US" sz="2400" dirty="0" err="1" smtClean="0"/>
              <a:t>pelembab</a:t>
            </a:r>
            <a:r>
              <a:rPr lang="en-US" sz="2400" dirty="0" smtClean="0"/>
              <a:t> yang </a:t>
            </a:r>
            <a:r>
              <a:rPr lang="en-US" sz="2400" dirty="0" err="1" smtClean="0"/>
              <a:t>larut</a:t>
            </a:r>
            <a:r>
              <a:rPr lang="en-US" sz="2400" dirty="0" smtClean="0"/>
              <a:t> </a:t>
            </a:r>
            <a:r>
              <a:rPr lang="en-US" sz="2400" dirty="0" err="1" smtClean="0"/>
              <a:t>dalam</a:t>
            </a:r>
            <a:r>
              <a:rPr lang="en-US" sz="2400" dirty="0" smtClean="0"/>
              <a:t> air)</a:t>
            </a:r>
            <a:endParaRPr lang="en-US" sz="2000" dirty="0" smtClean="0"/>
          </a:p>
        </p:txBody>
      </p:sp>
      <p:sp>
        <p:nvSpPr>
          <p:cNvPr id="4" name="Date Placeholder 3"/>
          <p:cNvSpPr>
            <a:spLocks noGrp="1"/>
          </p:cNvSpPr>
          <p:nvPr>
            <p:ph type="dt" sz="half" idx="10"/>
          </p:nvPr>
        </p:nvSpPr>
        <p:spPr/>
        <p:txBody>
          <a:bodyPr/>
          <a:lstStyle/>
          <a:p>
            <a:fld id="{1FB28ADE-7534-4F43-93A4-2EECFE62A8FF}"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66928" indent="-457200">
              <a:buFont typeface="+mj-lt"/>
              <a:buAutoNum type="arabicPeriod" startAt="3"/>
            </a:pPr>
            <a:r>
              <a:rPr lang="en-US" sz="2400" dirty="0" err="1" smtClean="0"/>
              <a:t>Pada</a:t>
            </a:r>
            <a:r>
              <a:rPr lang="en-US" sz="2400" dirty="0" smtClean="0"/>
              <a:t> </a:t>
            </a:r>
            <a:r>
              <a:rPr lang="en-US" sz="2400" dirty="0" err="1" smtClean="0"/>
              <a:t>saat</a:t>
            </a:r>
            <a:r>
              <a:rPr lang="en-US" sz="2400" dirty="0" smtClean="0"/>
              <a:t> </a:t>
            </a:r>
            <a:r>
              <a:rPr lang="en-US" sz="2400" dirty="0" err="1" smtClean="0"/>
              <a:t>melakukan</a:t>
            </a:r>
            <a:r>
              <a:rPr lang="en-US" sz="2400" dirty="0" smtClean="0"/>
              <a:t> </a:t>
            </a:r>
            <a:r>
              <a:rPr lang="en-US" sz="2400" dirty="0" err="1" smtClean="0"/>
              <a:t>cuci</a:t>
            </a:r>
            <a:r>
              <a:rPr lang="en-US" sz="2400" dirty="0" smtClean="0"/>
              <a:t> </a:t>
            </a:r>
            <a:r>
              <a:rPr lang="en-US" sz="2400" dirty="0" err="1" smtClean="0"/>
              <a:t>tangan</a:t>
            </a:r>
            <a:r>
              <a:rPr lang="en-US" sz="2400" dirty="0" smtClean="0"/>
              <a:t> (</a:t>
            </a:r>
            <a:r>
              <a:rPr lang="en-US" sz="2400" dirty="0" err="1" smtClean="0"/>
              <a:t>dibawah</a:t>
            </a:r>
            <a:r>
              <a:rPr lang="en-US" sz="2400" dirty="0" smtClean="0"/>
              <a:t> </a:t>
            </a:r>
            <a:r>
              <a:rPr lang="en-US" sz="2400" dirty="0" err="1" smtClean="0"/>
              <a:t>pancuran</a:t>
            </a:r>
            <a:r>
              <a:rPr lang="en-US" sz="2400" dirty="0" smtClean="0"/>
              <a:t> air yang </a:t>
            </a:r>
            <a:r>
              <a:rPr lang="en-US" sz="2400" dirty="0" err="1" smtClean="0"/>
              <a:t>mengalir</a:t>
            </a:r>
            <a:r>
              <a:rPr lang="en-US" sz="2400" dirty="0" smtClean="0"/>
              <a:t>), </a:t>
            </a:r>
            <a:r>
              <a:rPr lang="en-US" sz="2400" dirty="0" err="1" smtClean="0"/>
              <a:t>upayakan</a:t>
            </a:r>
            <a:r>
              <a:rPr lang="en-US" sz="2400" dirty="0" smtClean="0"/>
              <a:t> </a:t>
            </a:r>
            <a:r>
              <a:rPr lang="en-US" sz="2400" dirty="0" err="1" smtClean="0"/>
              <a:t>gerakan</a:t>
            </a:r>
            <a:r>
              <a:rPr lang="en-US" sz="2400" dirty="0" smtClean="0"/>
              <a:t> </a:t>
            </a:r>
            <a:r>
              <a:rPr lang="en-US" sz="2400" dirty="0" err="1" smtClean="0"/>
              <a:t>tangan</a:t>
            </a:r>
            <a:r>
              <a:rPr lang="en-US" sz="2400" dirty="0" smtClean="0"/>
              <a:t> </a:t>
            </a:r>
            <a:r>
              <a:rPr lang="en-US" sz="2400" dirty="0" err="1" smtClean="0"/>
              <a:t>kanan</a:t>
            </a:r>
            <a:r>
              <a:rPr lang="en-US" sz="2400" dirty="0" smtClean="0"/>
              <a:t> </a:t>
            </a:r>
            <a:r>
              <a:rPr lang="en-US" sz="2400" dirty="0" err="1" smtClean="0"/>
              <a:t>mengarah</a:t>
            </a:r>
            <a:r>
              <a:rPr lang="en-US" sz="2400" dirty="0" smtClean="0"/>
              <a:t> </a:t>
            </a:r>
            <a:r>
              <a:rPr lang="en-US" sz="2400" dirty="0" err="1" smtClean="0"/>
              <a:t>ke</a:t>
            </a:r>
            <a:r>
              <a:rPr lang="en-US" sz="2400" dirty="0" smtClean="0"/>
              <a:t> </a:t>
            </a:r>
            <a:r>
              <a:rPr lang="en-US" sz="2400" dirty="0" err="1" smtClean="0"/>
              <a:t>kiri</a:t>
            </a:r>
            <a:r>
              <a:rPr lang="en-US" sz="2400" dirty="0" smtClean="0"/>
              <a:t>, </a:t>
            </a:r>
            <a:r>
              <a:rPr lang="en-US" sz="2400" dirty="0" err="1" smtClean="0"/>
              <a:t>dan</a:t>
            </a:r>
            <a:r>
              <a:rPr lang="en-US" sz="2400" dirty="0" smtClean="0"/>
              <a:t> </a:t>
            </a:r>
            <a:r>
              <a:rPr lang="en-US" sz="2400" dirty="0" err="1" smtClean="0"/>
              <a:t>arah</a:t>
            </a:r>
            <a:r>
              <a:rPr lang="en-US" sz="2400" dirty="0" smtClean="0"/>
              <a:t> </a:t>
            </a:r>
            <a:r>
              <a:rPr lang="en-US" sz="2400" dirty="0" err="1" smtClean="0"/>
              <a:t>gerakan</a:t>
            </a:r>
            <a:r>
              <a:rPr lang="en-US" sz="2400" dirty="0" smtClean="0"/>
              <a:t> </a:t>
            </a:r>
            <a:r>
              <a:rPr lang="en-US" sz="2400" dirty="0" err="1" smtClean="0"/>
              <a:t>tangan</a:t>
            </a:r>
            <a:r>
              <a:rPr lang="en-US" sz="2400" dirty="0" smtClean="0"/>
              <a:t> </a:t>
            </a:r>
            <a:r>
              <a:rPr lang="en-US" sz="2400" dirty="0" err="1" smtClean="0"/>
              <a:t>kiri</a:t>
            </a:r>
            <a:r>
              <a:rPr lang="en-US" sz="2400" dirty="0" smtClean="0"/>
              <a:t> </a:t>
            </a:r>
            <a:r>
              <a:rPr lang="en-US" sz="2400" dirty="0" err="1" smtClean="0"/>
              <a:t>menuju</a:t>
            </a:r>
            <a:r>
              <a:rPr lang="en-US" sz="2400" dirty="0" smtClean="0"/>
              <a:t> </a:t>
            </a:r>
            <a:r>
              <a:rPr lang="en-US" sz="2400" dirty="0" err="1" smtClean="0"/>
              <a:t>ke</a:t>
            </a:r>
            <a:r>
              <a:rPr lang="en-US" sz="2400" dirty="0" smtClean="0"/>
              <a:t> </a:t>
            </a:r>
            <a:r>
              <a:rPr lang="en-US" sz="2400" dirty="0" err="1" smtClean="0"/>
              <a:t>kanan</a:t>
            </a:r>
            <a:r>
              <a:rPr lang="en-US" sz="2400" dirty="0" smtClean="0"/>
              <a:t>, </a:t>
            </a:r>
            <a:r>
              <a:rPr lang="en-US" sz="2400" dirty="0" err="1" smtClean="0"/>
              <a:t>tidak</a:t>
            </a:r>
            <a:r>
              <a:rPr lang="en-US" sz="2400" dirty="0" smtClean="0"/>
              <a:t> </a:t>
            </a:r>
            <a:r>
              <a:rPr lang="en-US" sz="2400" dirty="0" err="1" smtClean="0"/>
              <a:t>boleh</a:t>
            </a:r>
            <a:r>
              <a:rPr lang="en-US" sz="2400" dirty="0" smtClean="0"/>
              <a:t> </a:t>
            </a:r>
            <a:r>
              <a:rPr lang="en-US" sz="2400" dirty="0" err="1" smtClean="0"/>
              <a:t>bolak-balik</a:t>
            </a:r>
            <a:r>
              <a:rPr lang="en-US" sz="2400" dirty="0" smtClean="0"/>
              <a:t> </a:t>
            </a:r>
            <a:r>
              <a:rPr lang="en-US" sz="2400" dirty="0" err="1" smtClean="0"/>
              <a:t>untuk</a:t>
            </a:r>
            <a:r>
              <a:rPr lang="en-US" sz="2400" dirty="0" smtClean="0"/>
              <a:t> </a:t>
            </a:r>
            <a:r>
              <a:rPr lang="en-US" sz="2400" dirty="0" err="1" smtClean="0"/>
              <a:t>menghindarkan</a:t>
            </a:r>
            <a:r>
              <a:rPr lang="en-US" sz="2400" dirty="0" smtClean="0"/>
              <a:t> </a:t>
            </a:r>
            <a:r>
              <a:rPr lang="en-US" sz="2400" dirty="0" err="1" smtClean="0"/>
              <a:t>terjadi</a:t>
            </a:r>
            <a:r>
              <a:rPr lang="en-US" sz="2400" dirty="0" smtClean="0"/>
              <a:t> </a:t>
            </a:r>
            <a:r>
              <a:rPr lang="en-US" sz="2400" dirty="0" err="1" smtClean="0"/>
              <a:t>aliran</a:t>
            </a:r>
            <a:r>
              <a:rPr lang="en-US" sz="2400" dirty="0" smtClean="0"/>
              <a:t> </a:t>
            </a:r>
            <a:r>
              <a:rPr lang="en-US" sz="2400" dirty="0" err="1" smtClean="0"/>
              <a:t>balik</a:t>
            </a:r>
            <a:r>
              <a:rPr lang="en-US" sz="2400" dirty="0" smtClean="0"/>
              <a:t> </a:t>
            </a:r>
            <a:r>
              <a:rPr lang="en-US" sz="2400" dirty="0" err="1" smtClean="0"/>
              <a:t>dari</a:t>
            </a:r>
            <a:r>
              <a:rPr lang="en-US" sz="2400" dirty="0" smtClean="0"/>
              <a:t> </a:t>
            </a:r>
            <a:r>
              <a:rPr lang="en-US" sz="2400" dirty="0" err="1" smtClean="0"/>
              <a:t>bagian</a:t>
            </a:r>
            <a:r>
              <a:rPr lang="en-US" sz="2400" dirty="0" smtClean="0"/>
              <a:t> distal </a:t>
            </a:r>
            <a:r>
              <a:rPr lang="en-US" sz="2400" dirty="0" err="1" smtClean="0"/>
              <a:t>ke</a:t>
            </a:r>
            <a:r>
              <a:rPr lang="en-US" sz="2400" dirty="0" smtClean="0"/>
              <a:t> </a:t>
            </a:r>
            <a:r>
              <a:rPr lang="en-US" sz="2400" dirty="0" err="1" smtClean="0"/>
              <a:t>bagian</a:t>
            </a:r>
            <a:r>
              <a:rPr lang="en-US" sz="2400" dirty="0" smtClean="0"/>
              <a:t> proximal </a:t>
            </a:r>
            <a:r>
              <a:rPr lang="en-US" sz="2400" dirty="0" err="1" smtClean="0"/>
              <a:t>lengan</a:t>
            </a:r>
            <a:endParaRPr lang="en-US" dirty="0" smtClean="0"/>
          </a:p>
          <a:p>
            <a:endParaRPr lang="en-US" dirty="0"/>
          </a:p>
        </p:txBody>
      </p:sp>
      <p:sp>
        <p:nvSpPr>
          <p:cNvPr id="3" name="Title 2"/>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239CDD27-074E-4EBD-B365-F0B0D547A889}"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r>
              <a:rPr lang="en-US" sz="4000" dirty="0">
                <a:latin typeface="Comic Sans MS" pitchFamily="66" charset="0"/>
              </a:rPr>
              <a:t>MENGERINGKAN TANGAN</a:t>
            </a:r>
            <a:br>
              <a:rPr lang="en-US" sz="4000" dirty="0">
                <a:latin typeface="Comic Sans MS" pitchFamily="66" charset="0"/>
              </a:rPr>
            </a:br>
            <a:r>
              <a:rPr lang="en-US" sz="4000" dirty="0">
                <a:latin typeface="Comic Sans MS" pitchFamily="66" charset="0"/>
              </a:rPr>
              <a:t>(DRYING)</a:t>
            </a:r>
          </a:p>
        </p:txBody>
      </p:sp>
      <p:sp>
        <p:nvSpPr>
          <p:cNvPr id="74755" name="Rectangle 3"/>
          <p:cNvSpPr>
            <a:spLocks noGrp="1" noChangeArrowheads="1"/>
          </p:cNvSpPr>
          <p:nvPr>
            <p:ph type="body" idx="1"/>
          </p:nvPr>
        </p:nvSpPr>
        <p:spPr/>
        <p:txBody>
          <a:bodyPr/>
          <a:lstStyle/>
          <a:p>
            <a:pPr>
              <a:lnSpc>
                <a:spcPct val="90000"/>
              </a:lnSpc>
            </a:pPr>
            <a:r>
              <a:rPr lang="en-US" sz="2800">
                <a:latin typeface="Comic Sans MS" pitchFamily="66" charset="0"/>
              </a:rPr>
              <a:t>Dilakukan setelah melakukan cuci tangan  bedah steril.</a:t>
            </a:r>
          </a:p>
          <a:p>
            <a:pPr>
              <a:lnSpc>
                <a:spcPct val="90000"/>
              </a:lnSpc>
            </a:pPr>
            <a:r>
              <a:rPr lang="en-US" sz="2800">
                <a:latin typeface="Comic Sans MS" pitchFamily="66" charset="0"/>
              </a:rPr>
              <a:t>TUJUAN meminimalkan  kontaminasi yang dapat menyebabkan  kuman berkembang biak .</a:t>
            </a:r>
          </a:p>
          <a:p>
            <a:pPr>
              <a:lnSpc>
                <a:spcPct val="90000"/>
              </a:lnSpc>
            </a:pPr>
            <a:r>
              <a:rPr lang="en-US" sz="2800">
                <a:latin typeface="Comic Sans MS" pitchFamily="66" charset="0"/>
              </a:rPr>
              <a:t>Menggunakan handuk yang disterilkan bersama alat tenun (dalam tromo /bungkus )</a:t>
            </a:r>
          </a:p>
          <a:p>
            <a:pPr>
              <a:lnSpc>
                <a:spcPct val="90000"/>
              </a:lnSpc>
            </a:pPr>
            <a:r>
              <a:rPr lang="en-US" sz="2800">
                <a:latin typeface="Comic Sans MS" pitchFamily="66" charset="0"/>
              </a:rPr>
              <a:t>Jumlah disesuaikan dengan jumlah baju .(di sesuaikan Dg kebutuhan)</a:t>
            </a:r>
          </a:p>
          <a:p>
            <a:pPr>
              <a:lnSpc>
                <a:spcPct val="90000"/>
              </a:lnSpc>
            </a:pPr>
            <a:r>
              <a:rPr lang="en-US" sz="2800">
                <a:latin typeface="Comic Sans MS" pitchFamily="66" charset="0"/>
              </a:rPr>
              <a:t>Handuk  diletakkan pada bagian paling atas  sehingga dapat dipergunakan langsung .</a:t>
            </a:r>
          </a:p>
        </p:txBody>
      </p:sp>
      <p:sp>
        <p:nvSpPr>
          <p:cNvPr id="4" name="Date Placeholder 3"/>
          <p:cNvSpPr>
            <a:spLocks noGrp="1"/>
          </p:cNvSpPr>
          <p:nvPr>
            <p:ph type="dt" sz="half" idx="10"/>
          </p:nvPr>
        </p:nvSpPr>
        <p:spPr/>
        <p:txBody>
          <a:bodyPr/>
          <a:lstStyle/>
          <a:p>
            <a:fld id="{3FD4BB86-020F-4A1B-8A2F-0B688BBC1EB5}"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sz="4000">
                <a:latin typeface="Comic Sans MS" pitchFamily="66" charset="0"/>
              </a:rPr>
              <a:t>CARA MENGERINGKAN TANGAN DAN LENGAN</a:t>
            </a:r>
          </a:p>
        </p:txBody>
      </p:sp>
      <p:sp>
        <p:nvSpPr>
          <p:cNvPr id="75779" name="Rectangle 3"/>
          <p:cNvSpPr>
            <a:spLocks noGrp="1" noChangeArrowheads="1"/>
          </p:cNvSpPr>
          <p:nvPr>
            <p:ph type="body" idx="1"/>
          </p:nvPr>
        </p:nvSpPr>
        <p:spPr/>
        <p:txBody>
          <a:bodyPr/>
          <a:lstStyle/>
          <a:p>
            <a:pPr>
              <a:lnSpc>
                <a:spcPct val="90000"/>
              </a:lnSpc>
            </a:pPr>
            <a:r>
              <a:rPr lang="en-US" sz="2800">
                <a:latin typeface="Comic Sans MS" pitchFamily="66" charset="0"/>
              </a:rPr>
              <a:t>Ambil satu buah handuk steril dari pembungkus/tromol dg hati hati </a:t>
            </a:r>
          </a:p>
          <a:p>
            <a:pPr>
              <a:lnSpc>
                <a:spcPct val="90000"/>
              </a:lnSpc>
            </a:pPr>
            <a:r>
              <a:rPr lang="en-US" sz="2800">
                <a:latin typeface="Comic Sans MS" pitchFamily="66" charset="0"/>
              </a:rPr>
              <a:t>Bentangkan satu sisi handuk untuk mengeringkan  bagian satu lengan dan tangan.</a:t>
            </a:r>
          </a:p>
          <a:p>
            <a:pPr>
              <a:lnSpc>
                <a:spcPct val="90000"/>
              </a:lnSpc>
            </a:pPr>
            <a:r>
              <a:rPr lang="en-US" sz="2800">
                <a:latin typeface="Comic Sans MS" pitchFamily="66" charset="0"/>
              </a:rPr>
              <a:t>Putar /lengan  mulailah mengeringkan dimulai dari lengan menuju siku.</a:t>
            </a:r>
          </a:p>
          <a:p>
            <a:pPr>
              <a:lnSpc>
                <a:spcPct val="90000"/>
              </a:lnSpc>
            </a:pPr>
            <a:r>
              <a:rPr lang="en-US" sz="2800">
                <a:latin typeface="Comic Sans MS" pitchFamily="66" charset="0"/>
              </a:rPr>
              <a:t>Lakukan hal yang sama dengan menggunakan sisi handuk lain untuk tangan yang sebelahnya </a:t>
            </a:r>
          </a:p>
          <a:p>
            <a:pPr>
              <a:lnSpc>
                <a:spcPct val="90000"/>
              </a:lnSpc>
            </a:pPr>
            <a:r>
              <a:rPr lang="en-US" sz="2800">
                <a:latin typeface="Comic Sans MS" pitchFamily="66" charset="0"/>
              </a:rPr>
              <a:t>LETAKKAN HANDUK BEKAS PAKAI KE TEMPAT YANG TELAH DISIAPKAN.</a:t>
            </a:r>
          </a:p>
        </p:txBody>
      </p:sp>
      <p:sp>
        <p:nvSpPr>
          <p:cNvPr id="4" name="Date Placeholder 3"/>
          <p:cNvSpPr>
            <a:spLocks noGrp="1"/>
          </p:cNvSpPr>
          <p:nvPr>
            <p:ph type="dt" sz="half" idx="10"/>
          </p:nvPr>
        </p:nvSpPr>
        <p:spPr/>
        <p:txBody>
          <a:bodyPr/>
          <a:lstStyle/>
          <a:p>
            <a:fld id="{72A1E758-B683-43F8-B734-FB88E52F70AB}"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atin typeface="Comic Sans MS" pitchFamily="66" charset="0"/>
              </a:rPr>
              <a:t>GOWNING</a:t>
            </a:r>
          </a:p>
        </p:txBody>
      </p:sp>
      <p:sp>
        <p:nvSpPr>
          <p:cNvPr id="40963" name="Rectangle 3"/>
          <p:cNvSpPr>
            <a:spLocks noGrp="1" noChangeArrowheads="1"/>
          </p:cNvSpPr>
          <p:nvPr>
            <p:ph type="body" idx="1"/>
          </p:nvPr>
        </p:nvSpPr>
        <p:spPr/>
        <p:txBody>
          <a:bodyPr/>
          <a:lstStyle/>
          <a:p>
            <a:r>
              <a:rPr lang="en-US">
                <a:latin typeface="Comic Sans MS" pitchFamily="66" charset="0"/>
              </a:rPr>
              <a:t>MENGGUNAKAN BAJU STERIL</a:t>
            </a:r>
          </a:p>
          <a:p>
            <a:r>
              <a:rPr lang="en-US">
                <a:latin typeface="Comic Sans MS" pitchFamily="66" charset="0"/>
              </a:rPr>
              <a:t>DILAKUKAN SETELAH MELAKUKAN CUCI TANGAN BEDAH STERIL</a:t>
            </a:r>
          </a:p>
        </p:txBody>
      </p:sp>
      <p:sp>
        <p:nvSpPr>
          <p:cNvPr id="4" name="Date Placeholder 3"/>
          <p:cNvSpPr>
            <a:spLocks noGrp="1"/>
          </p:cNvSpPr>
          <p:nvPr>
            <p:ph type="dt" sz="half" idx="10"/>
          </p:nvPr>
        </p:nvSpPr>
        <p:spPr/>
        <p:txBody>
          <a:bodyPr/>
          <a:lstStyle/>
          <a:p>
            <a:fld id="{1D3E97AE-EDB6-483A-805B-50482A46D7C2}"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omic Sans MS" pitchFamily="66" charset="0"/>
              </a:rPr>
              <a:t>LANGKAH LANGKAH</a:t>
            </a:r>
          </a:p>
        </p:txBody>
      </p:sp>
      <p:sp>
        <p:nvSpPr>
          <p:cNvPr id="41987" name="Rectangle 3"/>
          <p:cNvSpPr>
            <a:spLocks noGrp="1" noChangeArrowheads="1"/>
          </p:cNvSpPr>
          <p:nvPr>
            <p:ph type="body" idx="1"/>
          </p:nvPr>
        </p:nvSpPr>
        <p:spPr/>
        <p:txBody>
          <a:bodyPr/>
          <a:lstStyle/>
          <a:p>
            <a:pPr>
              <a:lnSpc>
                <a:spcPct val="90000"/>
              </a:lnSpc>
            </a:pPr>
            <a:r>
              <a:rPr lang="en-US" sz="2400">
                <a:latin typeface="Comic Sans MS" pitchFamily="66" charset="0"/>
              </a:rPr>
              <a:t>Ambil  Jas  opersi  steril dari  tromol /bungkusan ,pegang  jas  pada garis leher  denganan menggunakantangan kanan/kiri dengan menggunakan dengan posisi  tangan  setinggi bahu</a:t>
            </a:r>
          </a:p>
          <a:p>
            <a:pPr>
              <a:lnSpc>
                <a:spcPct val="90000"/>
              </a:lnSpc>
            </a:pPr>
            <a:r>
              <a:rPr lang="en-US" sz="2400">
                <a:latin typeface="Comic Sans MS" pitchFamily="66" charset="0"/>
              </a:rPr>
              <a:t>Buka  lapisan jas  dg cara melepas  bagian yang terjepit ,perhatikan jangan sampai terkontaminasi  .</a:t>
            </a:r>
          </a:p>
          <a:p>
            <a:pPr>
              <a:lnSpc>
                <a:spcPct val="90000"/>
              </a:lnSpc>
            </a:pPr>
            <a:r>
              <a:rPr lang="en-US" sz="2400">
                <a:latin typeface="Comic Sans MS" pitchFamily="66" charset="0"/>
              </a:rPr>
              <a:t>Tangan Ki tetap memegang leher jas ,masuk tangan kelengan jas ,ikuti dengan tangan kanan .</a:t>
            </a:r>
          </a:p>
          <a:p>
            <a:pPr>
              <a:lnSpc>
                <a:spcPct val="90000"/>
              </a:lnSpc>
            </a:pPr>
            <a:r>
              <a:rPr lang="en-US" sz="2400">
                <a:latin typeface="Comic Sans MS" pitchFamily="66" charset="0"/>
              </a:rPr>
              <a:t>Perawat sirkuler berdiri dibelakang mengikatkan tali jas.</a:t>
            </a:r>
          </a:p>
        </p:txBody>
      </p:sp>
      <p:sp>
        <p:nvSpPr>
          <p:cNvPr id="4" name="Date Placeholder 3"/>
          <p:cNvSpPr>
            <a:spLocks noGrp="1"/>
          </p:cNvSpPr>
          <p:nvPr>
            <p:ph type="dt" sz="half" idx="10"/>
          </p:nvPr>
        </p:nvSpPr>
        <p:spPr/>
        <p:txBody>
          <a:bodyPr/>
          <a:lstStyle/>
          <a:p>
            <a:fld id="{38D4662D-98A1-4098-BFBE-A32D48FA9036}"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18</a:t>
            </a:fld>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GLOVING</a:t>
            </a:r>
          </a:p>
        </p:txBody>
      </p:sp>
      <p:sp>
        <p:nvSpPr>
          <p:cNvPr id="43011" name="Rectangle 3"/>
          <p:cNvSpPr>
            <a:spLocks noGrp="1" noChangeArrowheads="1"/>
          </p:cNvSpPr>
          <p:nvPr>
            <p:ph type="body" idx="1"/>
          </p:nvPr>
        </p:nvSpPr>
        <p:spPr/>
        <p:txBody>
          <a:bodyPr/>
          <a:lstStyle/>
          <a:p>
            <a:r>
              <a:rPr lang="en-US"/>
              <a:t>TERBUAT DARI LATEK karet alami</a:t>
            </a:r>
          </a:p>
          <a:p>
            <a:r>
              <a:rPr lang="en-US"/>
              <a:t>DIGUNAKAN SECARA UNIVERSAL</a:t>
            </a:r>
          </a:p>
          <a:p>
            <a:r>
              <a:rPr lang="en-US"/>
              <a:t>DISPOSIBLE/ RE USESIBLE</a:t>
            </a:r>
          </a:p>
          <a:p>
            <a:r>
              <a:rPr lang="en-US"/>
              <a:t>PERTAMA KALI DIPAKAI UNTUK MELINDUNGI DARI CAIRAN ANTISEPTIK YANG KERAS ……IRITASI</a:t>
            </a:r>
          </a:p>
          <a:p>
            <a:r>
              <a:rPr lang="en-US"/>
              <a:t>UNTUK MENGHINDARI KONTAMINASI</a:t>
            </a:r>
          </a:p>
          <a:p>
            <a:r>
              <a:rPr lang="en-US"/>
              <a:t>PROTEK DIRI DARI PENULARAN.</a:t>
            </a:r>
          </a:p>
        </p:txBody>
      </p:sp>
      <p:sp>
        <p:nvSpPr>
          <p:cNvPr id="4" name="Date Placeholder 3"/>
          <p:cNvSpPr>
            <a:spLocks noGrp="1"/>
          </p:cNvSpPr>
          <p:nvPr>
            <p:ph type="dt" sz="half" idx="10"/>
          </p:nvPr>
        </p:nvSpPr>
        <p:spPr/>
        <p:txBody>
          <a:bodyPr/>
          <a:lstStyle/>
          <a:p>
            <a:fld id="{F591B1C0-2097-4378-8F4D-EA8FE9935204}"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Tugas</a:t>
            </a:r>
            <a:r>
              <a:rPr lang="en-US" dirty="0" smtClean="0"/>
              <a:t> </a:t>
            </a:r>
            <a:r>
              <a:rPr lang="en-US" dirty="0" err="1" smtClean="0"/>
              <a:t>perawat</a:t>
            </a:r>
            <a:r>
              <a:rPr lang="en-US" dirty="0" smtClean="0"/>
              <a:t> </a:t>
            </a:r>
            <a:r>
              <a:rPr lang="en-US" dirty="0" err="1" smtClean="0"/>
              <a:t>kamar</a:t>
            </a:r>
            <a:r>
              <a:rPr lang="en-US" dirty="0" smtClean="0"/>
              <a:t> </a:t>
            </a:r>
            <a:r>
              <a:rPr lang="en-US" dirty="0" err="1" smtClean="0"/>
              <a:t>bedah</a:t>
            </a:r>
            <a:r>
              <a:rPr lang="en-US" dirty="0" smtClean="0"/>
              <a:t> </a:t>
            </a:r>
            <a:r>
              <a:rPr lang="en-US" dirty="0" err="1" smtClean="0"/>
              <a:t>dalam</a:t>
            </a:r>
            <a:r>
              <a:rPr lang="en-US" dirty="0" smtClean="0"/>
              <a:t> </a:t>
            </a:r>
            <a:r>
              <a:rPr lang="en-US" dirty="0" err="1" smtClean="0"/>
              <a:t>suatu</a:t>
            </a:r>
            <a:r>
              <a:rPr lang="en-US" dirty="0" smtClean="0"/>
              <a:t> team </a:t>
            </a:r>
            <a:r>
              <a:rPr lang="en-US" dirty="0" err="1" smtClean="0"/>
              <a:t>dibeda</a:t>
            </a:r>
            <a:r>
              <a:rPr lang="en-US" dirty="0" smtClean="0"/>
              <a:t> </a:t>
            </a:r>
            <a:r>
              <a:rPr lang="en-US" dirty="0" err="1" smtClean="0"/>
              <a:t>kan</a:t>
            </a:r>
            <a:r>
              <a:rPr lang="en-US" dirty="0" smtClean="0"/>
              <a:t> :</a:t>
            </a:r>
          </a:p>
          <a:p>
            <a:pPr>
              <a:buFont typeface="Wingdings" pitchFamily="2" charset="2"/>
              <a:buNone/>
            </a:pPr>
            <a:r>
              <a:rPr lang="en-US" dirty="0" smtClean="0"/>
              <a:t>   </a:t>
            </a:r>
            <a:r>
              <a:rPr lang="en-US" dirty="0" err="1" smtClean="0"/>
              <a:t>perawat</a:t>
            </a:r>
            <a:r>
              <a:rPr lang="en-US" dirty="0" smtClean="0"/>
              <a:t> scrub nurse</a:t>
            </a:r>
          </a:p>
          <a:p>
            <a:pPr>
              <a:buFont typeface="Wingdings" pitchFamily="2" charset="2"/>
              <a:buNone/>
            </a:pPr>
            <a:r>
              <a:rPr lang="en-US" dirty="0" smtClean="0"/>
              <a:t>   </a:t>
            </a:r>
            <a:r>
              <a:rPr lang="en-US" dirty="0" err="1" smtClean="0"/>
              <a:t>perawat</a:t>
            </a:r>
            <a:r>
              <a:rPr lang="en-US" dirty="0" smtClean="0"/>
              <a:t> circulating nurse</a:t>
            </a:r>
          </a:p>
          <a:p>
            <a:pPr>
              <a:buFont typeface="Wingdings" pitchFamily="2" charset="2"/>
              <a:buNone/>
            </a:pPr>
            <a:r>
              <a:rPr lang="en-US" dirty="0" smtClean="0"/>
              <a:t>   </a:t>
            </a:r>
            <a:r>
              <a:rPr lang="en-US" dirty="0" err="1" smtClean="0"/>
              <a:t>perawat</a:t>
            </a:r>
            <a:r>
              <a:rPr lang="en-US" dirty="0" smtClean="0"/>
              <a:t> reception nurse</a:t>
            </a:r>
          </a:p>
          <a:p>
            <a:pPr>
              <a:buFont typeface="Wingdings" pitchFamily="2" charset="2"/>
              <a:buNone/>
            </a:pPr>
            <a:r>
              <a:rPr lang="en-US" dirty="0" smtClean="0"/>
              <a:t>   </a:t>
            </a:r>
            <a:r>
              <a:rPr lang="en-US" dirty="0" err="1" smtClean="0"/>
              <a:t>perawat</a:t>
            </a:r>
            <a:r>
              <a:rPr lang="en-US" dirty="0" smtClean="0"/>
              <a:t> </a:t>
            </a:r>
            <a:r>
              <a:rPr lang="en-US" dirty="0" err="1" smtClean="0"/>
              <a:t>penata</a:t>
            </a:r>
            <a:r>
              <a:rPr lang="en-US" dirty="0" smtClean="0"/>
              <a:t> </a:t>
            </a:r>
            <a:r>
              <a:rPr lang="en-US" dirty="0" err="1" smtClean="0"/>
              <a:t>anestesi</a:t>
            </a:r>
            <a:r>
              <a:rPr lang="en-US" dirty="0" smtClean="0"/>
              <a:t>.</a:t>
            </a:r>
            <a:endParaRPr lang="en-US" dirty="0"/>
          </a:p>
        </p:txBody>
      </p:sp>
      <p:sp>
        <p:nvSpPr>
          <p:cNvPr id="3" name="Title 2"/>
          <p:cNvSpPr>
            <a:spLocks noGrp="1"/>
          </p:cNvSpPr>
          <p:nvPr>
            <p:ph type="title"/>
          </p:nvPr>
        </p:nvSpPr>
        <p:spPr/>
        <p:txBody>
          <a:bodyPr/>
          <a:lstStyle/>
          <a:p>
            <a:r>
              <a:rPr lang="en-US" dirty="0" err="1" smtClean="0"/>
              <a:t>Pendahuluan</a:t>
            </a:r>
            <a:endParaRPr lang="en-US" dirty="0"/>
          </a:p>
        </p:txBody>
      </p:sp>
      <p:sp>
        <p:nvSpPr>
          <p:cNvPr id="4" name="Date Placeholder 3"/>
          <p:cNvSpPr>
            <a:spLocks noGrp="1"/>
          </p:cNvSpPr>
          <p:nvPr>
            <p:ph type="dt" sz="half" idx="10"/>
          </p:nvPr>
        </p:nvSpPr>
        <p:spPr/>
        <p:txBody>
          <a:bodyPr/>
          <a:lstStyle/>
          <a:p>
            <a:fld id="{B8F7C54F-86CA-4A03-ACD1-1357187273D6}"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Jenis sarung tangan</a:t>
            </a:r>
          </a:p>
        </p:txBody>
      </p:sp>
      <p:sp>
        <p:nvSpPr>
          <p:cNvPr id="92163" name="Rectangle 3"/>
          <p:cNvSpPr>
            <a:spLocks noGrp="1" noChangeArrowheads="1"/>
          </p:cNvSpPr>
          <p:nvPr>
            <p:ph type="body" idx="1"/>
          </p:nvPr>
        </p:nvSpPr>
        <p:spPr/>
        <p:txBody>
          <a:bodyPr/>
          <a:lstStyle/>
          <a:p>
            <a:pPr>
              <a:lnSpc>
                <a:spcPct val="80000"/>
              </a:lnSpc>
            </a:pPr>
            <a:r>
              <a:rPr lang="en-US" sz="2400"/>
              <a:t>Sarung tangan bedah berbubuk</a:t>
            </a:r>
          </a:p>
          <a:p>
            <a:pPr>
              <a:lnSpc>
                <a:spcPct val="80000"/>
              </a:lnSpc>
              <a:buFont typeface="Wingdings" pitchFamily="2" charset="2"/>
              <a:buNone/>
            </a:pPr>
            <a:r>
              <a:rPr lang="en-US" sz="2400"/>
              <a:t>   - bedah steril</a:t>
            </a:r>
          </a:p>
          <a:p>
            <a:pPr>
              <a:lnSpc>
                <a:spcPct val="80000"/>
              </a:lnSpc>
              <a:buFont typeface="Wingdings" pitchFamily="2" charset="2"/>
              <a:buNone/>
            </a:pPr>
            <a:r>
              <a:rPr lang="en-US" sz="2400"/>
              <a:t>   - tidak steril untk prosedur medis. </a:t>
            </a:r>
          </a:p>
          <a:p>
            <a:pPr>
              <a:lnSpc>
                <a:spcPct val="80000"/>
              </a:lnSpc>
            </a:pPr>
            <a:r>
              <a:rPr lang="en-US" sz="2400"/>
              <a:t>Sarung tangan bedah bebas bubuk</a:t>
            </a:r>
          </a:p>
          <a:p>
            <a:pPr>
              <a:lnSpc>
                <a:spcPct val="80000"/>
              </a:lnSpc>
              <a:buFont typeface="Wingdings" pitchFamily="2" charset="2"/>
              <a:buNone/>
            </a:pPr>
            <a:r>
              <a:rPr lang="en-US" sz="2400"/>
              <a:t>     - bedah steril</a:t>
            </a:r>
          </a:p>
          <a:p>
            <a:pPr>
              <a:lnSpc>
                <a:spcPct val="80000"/>
              </a:lnSpc>
              <a:buFont typeface="Wingdings" pitchFamily="2" charset="2"/>
              <a:buNone/>
            </a:pPr>
            <a:r>
              <a:rPr lang="en-US" sz="2400"/>
              <a:t>     - tidak steril untuk prosedur pemeriksaan.</a:t>
            </a:r>
          </a:p>
          <a:p>
            <a:pPr>
              <a:lnSpc>
                <a:spcPct val="80000"/>
              </a:lnSpc>
            </a:pPr>
            <a:r>
              <a:rPr lang="en-US" sz="2400"/>
              <a:t>Sarung tangan bedah tulang tanpa bubuk ,agak tebal,warna coklat</a:t>
            </a:r>
          </a:p>
          <a:p>
            <a:pPr>
              <a:lnSpc>
                <a:spcPct val="80000"/>
              </a:lnSpc>
            </a:pPr>
            <a:endParaRPr lang="en-US" sz="2400"/>
          </a:p>
          <a:p>
            <a:pPr>
              <a:lnSpc>
                <a:spcPct val="80000"/>
              </a:lnSpc>
            </a:pPr>
            <a:r>
              <a:rPr lang="en-US" sz="2400"/>
              <a:t>Sarung tangan ultra steril </a:t>
            </a:r>
          </a:p>
          <a:p>
            <a:pPr>
              <a:lnSpc>
                <a:spcPct val="80000"/>
              </a:lnSpc>
              <a:buFont typeface="Wingdings" pitchFamily="2" charset="2"/>
              <a:buNone/>
            </a:pPr>
            <a:r>
              <a:rPr lang="en-US" sz="2400"/>
              <a:t>    terbuat dari sintetik,tdk mengandung latek dan karet alam.ideal untuk yang peka latek,bebas bubuk.</a:t>
            </a:r>
          </a:p>
          <a:p>
            <a:pPr>
              <a:lnSpc>
                <a:spcPct val="80000"/>
              </a:lnSpc>
              <a:buFont typeface="Wingdings" pitchFamily="2" charset="2"/>
              <a:buNone/>
            </a:pPr>
            <a:endParaRPr lang="en-US" sz="2400"/>
          </a:p>
        </p:txBody>
      </p:sp>
      <p:sp>
        <p:nvSpPr>
          <p:cNvPr id="4" name="Date Placeholder 3"/>
          <p:cNvSpPr>
            <a:spLocks noGrp="1"/>
          </p:cNvSpPr>
          <p:nvPr>
            <p:ph type="dt" sz="half" idx="10"/>
          </p:nvPr>
        </p:nvSpPr>
        <p:spPr/>
        <p:txBody>
          <a:bodyPr/>
          <a:lstStyle/>
          <a:p>
            <a:fld id="{75356E09-B344-42D5-9788-BC78BB6F8199}"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z="4000">
                <a:latin typeface="Comic Sans MS" pitchFamily="66" charset="0"/>
              </a:rPr>
              <a:t>TEKNIK PEMASANGAN SARUNG TANGAN</a:t>
            </a:r>
          </a:p>
        </p:txBody>
      </p:sp>
      <p:sp>
        <p:nvSpPr>
          <p:cNvPr id="44035" name="Rectangle 3"/>
          <p:cNvSpPr>
            <a:spLocks noGrp="1" noChangeArrowheads="1"/>
          </p:cNvSpPr>
          <p:nvPr>
            <p:ph type="body" idx="1"/>
          </p:nvPr>
        </p:nvSpPr>
        <p:spPr/>
        <p:txBody>
          <a:bodyPr/>
          <a:lstStyle/>
          <a:p>
            <a:r>
              <a:rPr lang="en-US">
                <a:latin typeface="Comic Sans MS" pitchFamily="66" charset="0"/>
              </a:rPr>
              <a:t>CLOSE GLOVE TECHNIQUE</a:t>
            </a:r>
          </a:p>
          <a:p>
            <a:pPr>
              <a:buFont typeface="Wingdings" pitchFamily="2" charset="2"/>
              <a:buNone/>
            </a:pPr>
            <a:r>
              <a:rPr lang="en-US">
                <a:latin typeface="Comic Sans MS" pitchFamily="66" charset="0"/>
              </a:rPr>
              <a:t>    Dilakukan dikamar operasi setelah melakukan cuci tangan bedah steril.</a:t>
            </a:r>
          </a:p>
          <a:p>
            <a:r>
              <a:rPr lang="en-US">
                <a:latin typeface="Comic Sans MS" pitchFamily="66" charset="0"/>
              </a:rPr>
              <a:t>OPEN  GLOVE TECHNIQUE.</a:t>
            </a:r>
          </a:p>
          <a:p>
            <a:pPr>
              <a:buFont typeface="Wingdings" pitchFamily="2" charset="2"/>
              <a:buNone/>
            </a:pPr>
            <a:r>
              <a:rPr lang="en-US">
                <a:latin typeface="Comic Sans MS" pitchFamily="66" charset="0"/>
              </a:rPr>
              <a:t>   Sering digunakan di clinical area.</a:t>
            </a:r>
          </a:p>
        </p:txBody>
      </p:sp>
      <p:sp>
        <p:nvSpPr>
          <p:cNvPr id="4" name="Date Placeholder 3"/>
          <p:cNvSpPr>
            <a:spLocks noGrp="1"/>
          </p:cNvSpPr>
          <p:nvPr>
            <p:ph type="dt" sz="half" idx="10"/>
          </p:nvPr>
        </p:nvSpPr>
        <p:spPr/>
        <p:txBody>
          <a:bodyPr/>
          <a:lstStyle/>
          <a:p>
            <a:fld id="{1618F5CF-4CA8-4B51-B056-1E656E51FFE2}"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sz="4000">
                <a:latin typeface="Comic Sans MS" pitchFamily="66" charset="0"/>
              </a:rPr>
              <a:t>PROSEDUR PEMASANGAN SARUNG TANGAN</a:t>
            </a:r>
          </a:p>
        </p:txBody>
      </p:sp>
      <p:sp>
        <p:nvSpPr>
          <p:cNvPr id="45059" name="Rectangle 3"/>
          <p:cNvSpPr>
            <a:spLocks noGrp="1" noChangeArrowheads="1"/>
          </p:cNvSpPr>
          <p:nvPr>
            <p:ph type="body" idx="1"/>
          </p:nvPr>
        </p:nvSpPr>
        <p:spPr/>
        <p:txBody>
          <a:bodyPr/>
          <a:lstStyle/>
          <a:p>
            <a:r>
              <a:rPr lang="en-US" sz="2800">
                <a:latin typeface="Comic Sans MS" pitchFamily="66" charset="0"/>
              </a:rPr>
              <a:t>CLOSE GLOVE TECHNIQUE:</a:t>
            </a:r>
          </a:p>
          <a:p>
            <a:pPr>
              <a:buFont typeface="Wingdings" pitchFamily="2" charset="2"/>
              <a:buNone/>
            </a:pPr>
            <a:r>
              <a:rPr lang="en-US" sz="2800">
                <a:latin typeface="Comic Sans MS" pitchFamily="66" charset="0"/>
              </a:rPr>
              <a:t>   Memerlukan pemakaian jas operasi yang kedua lengan mempunya   CUFF sehingga melebihi panjang tangan dan tak ada kulit yang terexpose keluar .</a:t>
            </a:r>
          </a:p>
          <a:p>
            <a:pPr>
              <a:buFont typeface="Wingdings" pitchFamily="2" charset="2"/>
              <a:buNone/>
            </a:pPr>
            <a:r>
              <a:rPr lang="en-US" sz="2800">
                <a:latin typeface="Comic Sans MS" pitchFamily="66" charset="0"/>
              </a:rPr>
              <a:t>   LANGKAH LANGKAH:</a:t>
            </a:r>
          </a:p>
          <a:p>
            <a:pPr>
              <a:buFont typeface="Wingdings" pitchFamily="2" charset="2"/>
              <a:buNone/>
            </a:pPr>
            <a:r>
              <a:rPr lang="en-US" sz="2800">
                <a:latin typeface="Comic Sans MS" pitchFamily="66" charset="0"/>
              </a:rPr>
              <a:t>   Dengan tangan Ki yang terbungkus Cuff ,ambil sarung tangan sebelah kanan dengan cara memegang Cuff yang terlipat (tangan tdk terexpose keluar)</a:t>
            </a:r>
          </a:p>
        </p:txBody>
      </p:sp>
      <p:sp>
        <p:nvSpPr>
          <p:cNvPr id="4" name="Date Placeholder 3"/>
          <p:cNvSpPr>
            <a:spLocks noGrp="1"/>
          </p:cNvSpPr>
          <p:nvPr>
            <p:ph type="dt" sz="half" idx="10"/>
          </p:nvPr>
        </p:nvSpPr>
        <p:spPr/>
        <p:txBody>
          <a:bodyPr/>
          <a:lstStyle/>
          <a:p>
            <a:fld id="{2E7D2D73-BD7B-4888-A369-CEA137CEECB7}"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22</a:t>
            </a:fld>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en-US"/>
          </a:p>
        </p:txBody>
      </p:sp>
      <p:sp>
        <p:nvSpPr>
          <p:cNvPr id="46083" name="Rectangle 3"/>
          <p:cNvSpPr>
            <a:spLocks noGrp="1" noChangeArrowheads="1"/>
          </p:cNvSpPr>
          <p:nvPr>
            <p:ph type="body" idx="1"/>
          </p:nvPr>
        </p:nvSpPr>
        <p:spPr/>
        <p:txBody>
          <a:bodyPr/>
          <a:lstStyle/>
          <a:p>
            <a:pPr>
              <a:lnSpc>
                <a:spcPct val="80000"/>
              </a:lnSpc>
              <a:buFont typeface="Wingdings" pitchFamily="2" charset="2"/>
              <a:buNone/>
            </a:pPr>
            <a:r>
              <a:rPr lang="en-US" sz="2000">
                <a:latin typeface="Comic Sans MS" pitchFamily="66" charset="0"/>
              </a:rPr>
              <a:t>Extensikan tangan kanan ke depan dengan telapak tangan menghadap ke atas.</a:t>
            </a:r>
          </a:p>
          <a:p>
            <a:pPr>
              <a:lnSpc>
                <a:spcPct val="80000"/>
              </a:lnSpc>
              <a:buFont typeface="Wingdings" pitchFamily="2" charset="2"/>
              <a:buNone/>
            </a:pPr>
            <a:r>
              <a:rPr lang="en-US" sz="2000">
                <a:latin typeface="Comic Sans MS" pitchFamily="66" charset="0"/>
              </a:rPr>
              <a:t>Letakan sarung tangan pada telapak tangan kanan  secara berlawanan arah.Bagian jari jari tangan menghadap ke tubuh dan ibu jari tangan berada disebelah kanan  </a:t>
            </a:r>
          </a:p>
          <a:p>
            <a:pPr>
              <a:lnSpc>
                <a:spcPct val="80000"/>
              </a:lnSpc>
              <a:buFont typeface="Wingdings" pitchFamily="2" charset="2"/>
              <a:buNone/>
            </a:pPr>
            <a:r>
              <a:rPr lang="en-US" sz="2000">
                <a:latin typeface="Comic Sans MS" pitchFamily="66" charset="0"/>
              </a:rPr>
              <a:t>Pegang ujung/punggung  ST bagian atas oleh  tangan kiri dan  tarik kearah tubuh sehingga menutupi ujung  lengan  jas sebelah kanan</a:t>
            </a:r>
          </a:p>
          <a:p>
            <a:pPr>
              <a:lnSpc>
                <a:spcPct val="80000"/>
              </a:lnSpc>
              <a:buFont typeface="Wingdings" pitchFamily="2" charset="2"/>
              <a:buNone/>
            </a:pPr>
            <a:r>
              <a:rPr lang="en-US" sz="2000">
                <a:latin typeface="Comic Sans MS" pitchFamily="66" charset="0"/>
              </a:rPr>
              <a:t>Pegang  bagian atas   ST Ka dengan  jas yang berada  dibawahnya dengan menggunakan  tangan kiri yang tertutupjas operasi sebelah kiri  ,tarik bagian sarung tangan yang berada diatas  jari jari kanan yang di extensikan sampai semua menutupi  CUFF.</a:t>
            </a:r>
          </a:p>
          <a:p>
            <a:pPr>
              <a:lnSpc>
                <a:spcPct val="80000"/>
              </a:lnSpc>
              <a:buFont typeface="Wingdings" pitchFamily="2" charset="2"/>
              <a:buNone/>
            </a:pPr>
            <a:r>
              <a:rPr lang="en-US" sz="2000">
                <a:latin typeface="Comic Sans MS" pitchFamily="66" charset="0"/>
              </a:rPr>
              <a:t>Pasang  ST ki yang sama pergunakan tangan kanan yang sudah memakai ST .</a:t>
            </a:r>
          </a:p>
        </p:txBody>
      </p:sp>
      <p:sp>
        <p:nvSpPr>
          <p:cNvPr id="4" name="Date Placeholder 3"/>
          <p:cNvSpPr>
            <a:spLocks noGrp="1"/>
          </p:cNvSpPr>
          <p:nvPr>
            <p:ph type="dt" sz="half" idx="10"/>
          </p:nvPr>
        </p:nvSpPr>
        <p:spPr/>
        <p:txBody>
          <a:bodyPr/>
          <a:lstStyle/>
          <a:p>
            <a:fld id="{5CB9350B-9F76-4208-A1A5-82A56F2BCBAE}"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23</a:t>
            </a:fld>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atin typeface="Comic Sans MS" pitchFamily="66" charset="0"/>
              </a:rPr>
              <a:t>OPEN GLOVE TECHNIQUE</a:t>
            </a:r>
          </a:p>
        </p:txBody>
      </p:sp>
      <p:sp>
        <p:nvSpPr>
          <p:cNvPr id="79875" name="Rectangle 3"/>
          <p:cNvSpPr>
            <a:spLocks noGrp="1" noChangeArrowheads="1"/>
          </p:cNvSpPr>
          <p:nvPr>
            <p:ph type="body" idx="1"/>
          </p:nvPr>
        </p:nvSpPr>
        <p:spPr/>
        <p:txBody>
          <a:bodyPr/>
          <a:lstStyle/>
          <a:p>
            <a:pPr>
              <a:lnSpc>
                <a:spcPct val="90000"/>
              </a:lnSpc>
            </a:pPr>
            <a:r>
              <a:rPr lang="en-US">
                <a:latin typeface="Comic Sans MS" pitchFamily="66" charset="0"/>
              </a:rPr>
              <a:t>SKIN TO SKIN</a:t>
            </a:r>
          </a:p>
          <a:p>
            <a:pPr>
              <a:lnSpc>
                <a:spcPct val="90000"/>
              </a:lnSpc>
              <a:buFont typeface="Wingdings" pitchFamily="2" charset="2"/>
              <a:buNone/>
            </a:pPr>
            <a:r>
              <a:rPr lang="en-US">
                <a:latin typeface="Comic Sans MS" pitchFamily="66" charset="0"/>
              </a:rPr>
              <a:t>   1. UNTUK PEMASANGAN TANGAN PERTAMA.</a:t>
            </a:r>
          </a:p>
          <a:p>
            <a:pPr>
              <a:lnSpc>
                <a:spcPct val="90000"/>
              </a:lnSpc>
              <a:buFont typeface="Wingdings" pitchFamily="2" charset="2"/>
              <a:buNone/>
            </a:pPr>
            <a:r>
              <a:rPr lang="en-US">
                <a:latin typeface="Comic Sans MS" pitchFamily="66" charset="0"/>
              </a:rPr>
              <a:t>   -Pegang sarung tangan melalui cuff nya dg ibu jari dan satu telunjuk satu tangan </a:t>
            </a:r>
          </a:p>
          <a:p>
            <a:pPr>
              <a:lnSpc>
                <a:spcPct val="90000"/>
              </a:lnSpc>
              <a:buFont typeface="Wingdings" pitchFamily="2" charset="2"/>
              <a:buNone/>
            </a:pPr>
            <a:r>
              <a:rPr lang="en-US">
                <a:latin typeface="Comic Sans MS" pitchFamily="66" charset="0"/>
              </a:rPr>
              <a:t>   - Hati hati hanya boleh menyentuh sarung tangan bag dalam.</a:t>
            </a:r>
          </a:p>
          <a:p>
            <a:pPr>
              <a:lnSpc>
                <a:spcPct val="90000"/>
              </a:lnSpc>
              <a:buFont typeface="Wingdings" pitchFamily="2" charset="2"/>
              <a:buNone/>
            </a:pPr>
            <a:r>
              <a:rPr lang="en-US">
                <a:latin typeface="Comic Sans MS" pitchFamily="66" charset="0"/>
              </a:rPr>
              <a:t>  -digunakan karena sarung tangan bag luar harus tetap steril dan tangan dianggap terkontaminasi</a:t>
            </a:r>
          </a:p>
          <a:p>
            <a:pPr>
              <a:lnSpc>
                <a:spcPct val="90000"/>
              </a:lnSpc>
              <a:buFont typeface="Wingdings" pitchFamily="2" charset="2"/>
              <a:buNone/>
            </a:pPr>
            <a:r>
              <a:rPr lang="en-US">
                <a:latin typeface="Comic Sans MS" pitchFamily="66" charset="0"/>
              </a:rPr>
              <a:t>Jari 2 lain serta tangan dimasukkan kedalam sarung tangan ,lalu tarik spy masuk semua dg tangan memegang cuff.</a:t>
            </a:r>
          </a:p>
        </p:txBody>
      </p:sp>
      <p:sp>
        <p:nvSpPr>
          <p:cNvPr id="4" name="Date Placeholder 3"/>
          <p:cNvSpPr>
            <a:spLocks noGrp="1"/>
          </p:cNvSpPr>
          <p:nvPr>
            <p:ph type="dt" sz="half" idx="10"/>
          </p:nvPr>
        </p:nvSpPr>
        <p:spPr/>
        <p:txBody>
          <a:bodyPr/>
          <a:lstStyle/>
          <a:p>
            <a:fld id="{812C12CD-9D68-48DB-BE10-4B37E1FE6D7C}"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sz="4000" dirty="0" err="1"/>
              <a:t>Untuk</a:t>
            </a:r>
            <a:r>
              <a:rPr lang="en-US" sz="4000" dirty="0"/>
              <a:t> </a:t>
            </a:r>
            <a:r>
              <a:rPr lang="en-US" sz="4000" dirty="0" err="1"/>
              <a:t>pemasangan</a:t>
            </a:r>
            <a:r>
              <a:rPr lang="en-US" sz="4000" dirty="0"/>
              <a:t> </a:t>
            </a:r>
            <a:r>
              <a:rPr lang="en-US" sz="4000" dirty="0" err="1" smtClean="0"/>
              <a:t>sarung</a:t>
            </a:r>
            <a:r>
              <a:rPr lang="en-US" sz="4000" dirty="0" smtClean="0"/>
              <a:t> </a:t>
            </a:r>
            <a:r>
              <a:rPr lang="en-US" sz="4000" dirty="0" err="1"/>
              <a:t>tangan</a:t>
            </a:r>
            <a:r>
              <a:rPr lang="en-US" sz="4000" dirty="0"/>
              <a:t> </a:t>
            </a:r>
            <a:r>
              <a:rPr lang="en-US" sz="4000" dirty="0" err="1"/>
              <a:t>ke</a:t>
            </a:r>
            <a:r>
              <a:rPr lang="en-US" sz="4000" dirty="0"/>
              <a:t> </a:t>
            </a:r>
            <a:r>
              <a:rPr lang="en-US" sz="4000" dirty="0" err="1"/>
              <a:t>dua</a:t>
            </a:r>
            <a:r>
              <a:rPr lang="en-US" sz="4000" dirty="0"/>
              <a:t> (Glove to glove)</a:t>
            </a:r>
          </a:p>
        </p:txBody>
      </p:sp>
      <p:sp>
        <p:nvSpPr>
          <p:cNvPr id="48131" name="Rectangle 3"/>
          <p:cNvSpPr>
            <a:spLocks noGrp="1" noChangeArrowheads="1"/>
          </p:cNvSpPr>
          <p:nvPr>
            <p:ph type="body" idx="1"/>
          </p:nvPr>
        </p:nvSpPr>
        <p:spPr/>
        <p:txBody>
          <a:bodyPr/>
          <a:lstStyle/>
          <a:p>
            <a:pPr>
              <a:lnSpc>
                <a:spcPct val="90000"/>
              </a:lnSpc>
            </a:pPr>
            <a:r>
              <a:rPr lang="en-US" sz="2800" dirty="0" err="1"/>
              <a:t>Angkat</a:t>
            </a:r>
            <a:r>
              <a:rPr lang="en-US" sz="2800" dirty="0"/>
              <a:t> </a:t>
            </a:r>
            <a:r>
              <a:rPr lang="en-US" sz="2800" dirty="0" err="1"/>
              <a:t>sarung</a:t>
            </a:r>
            <a:r>
              <a:rPr lang="en-US" sz="2800" dirty="0"/>
              <a:t> </a:t>
            </a:r>
            <a:r>
              <a:rPr lang="en-US" sz="2800" dirty="0" err="1"/>
              <a:t>tangan</a:t>
            </a:r>
            <a:r>
              <a:rPr lang="en-US" sz="2800" dirty="0"/>
              <a:t> </a:t>
            </a:r>
            <a:r>
              <a:rPr lang="en-US" sz="2800" dirty="0" err="1"/>
              <a:t>ke</a:t>
            </a:r>
            <a:r>
              <a:rPr lang="en-US" sz="2800" dirty="0"/>
              <a:t> 2 dg </a:t>
            </a:r>
            <a:r>
              <a:rPr lang="en-US" sz="2800" dirty="0" err="1"/>
              <a:t>memasukkan</a:t>
            </a:r>
            <a:r>
              <a:rPr lang="en-US" sz="2800" dirty="0"/>
              <a:t> </a:t>
            </a:r>
            <a:r>
              <a:rPr lang="en-US" sz="2800" dirty="0" err="1"/>
              <a:t>jari</a:t>
            </a:r>
            <a:r>
              <a:rPr lang="en-US" sz="2800" dirty="0"/>
              <a:t> 2 yang </a:t>
            </a:r>
            <a:r>
              <a:rPr lang="en-US" sz="2800" dirty="0" err="1"/>
              <a:t>sdh</a:t>
            </a:r>
            <a:r>
              <a:rPr lang="en-US" sz="2800" dirty="0"/>
              <a:t> </a:t>
            </a:r>
            <a:r>
              <a:rPr lang="en-US" sz="2800" dirty="0" err="1"/>
              <a:t>memakai</a:t>
            </a:r>
            <a:r>
              <a:rPr lang="en-US" sz="2800" dirty="0"/>
              <a:t> </a:t>
            </a:r>
            <a:r>
              <a:rPr lang="en-US" sz="2800" dirty="0" err="1"/>
              <a:t>sarung</a:t>
            </a:r>
            <a:r>
              <a:rPr lang="en-US" sz="2800" dirty="0"/>
              <a:t> </a:t>
            </a:r>
            <a:r>
              <a:rPr lang="en-US" sz="2800" dirty="0" err="1"/>
              <a:t>tangan</a:t>
            </a:r>
            <a:r>
              <a:rPr lang="en-US" sz="2800" dirty="0"/>
              <a:t> </a:t>
            </a:r>
            <a:r>
              <a:rPr lang="en-US" sz="2800" dirty="0" err="1"/>
              <a:t>ke</a:t>
            </a:r>
            <a:r>
              <a:rPr lang="en-US" sz="2800" dirty="0"/>
              <a:t> </a:t>
            </a:r>
            <a:r>
              <a:rPr lang="en-US" sz="2800" dirty="0" err="1"/>
              <a:t>bawah</a:t>
            </a:r>
            <a:r>
              <a:rPr lang="en-US" sz="2800" dirty="0"/>
              <a:t> cuff </a:t>
            </a:r>
            <a:r>
              <a:rPr lang="en-US" sz="2800" dirty="0" err="1"/>
              <a:t>sarung</a:t>
            </a:r>
            <a:r>
              <a:rPr lang="en-US" sz="2800" dirty="0"/>
              <a:t> </a:t>
            </a:r>
            <a:r>
              <a:rPr lang="en-US" sz="2800" dirty="0" err="1"/>
              <a:t>tangan</a:t>
            </a:r>
            <a:r>
              <a:rPr lang="en-US" sz="2800" dirty="0"/>
              <a:t>.</a:t>
            </a:r>
          </a:p>
          <a:p>
            <a:pPr>
              <a:lnSpc>
                <a:spcPct val="90000"/>
              </a:lnSpc>
            </a:pPr>
            <a:r>
              <a:rPr lang="en-US" sz="2800" dirty="0" err="1"/>
              <a:t>Teknik</a:t>
            </a:r>
            <a:r>
              <a:rPr lang="en-US" sz="2800" dirty="0"/>
              <a:t> </a:t>
            </a:r>
            <a:r>
              <a:rPr lang="en-US" sz="2800" dirty="0" err="1"/>
              <a:t>ini</a:t>
            </a:r>
            <a:r>
              <a:rPr lang="en-US" sz="2800" dirty="0"/>
              <a:t> </a:t>
            </a:r>
            <a:r>
              <a:rPr lang="en-US" sz="2800" dirty="0" err="1"/>
              <a:t>untuk</a:t>
            </a:r>
            <a:r>
              <a:rPr lang="en-US" sz="2800" dirty="0"/>
              <a:t> </a:t>
            </a:r>
            <a:r>
              <a:rPr lang="en-US" sz="2800" dirty="0" err="1"/>
              <a:t>mempertahan</a:t>
            </a:r>
            <a:r>
              <a:rPr lang="en-US" sz="2800" dirty="0"/>
              <a:t> </a:t>
            </a:r>
            <a:r>
              <a:rPr lang="en-US" sz="2800" dirty="0" err="1"/>
              <a:t>kan</a:t>
            </a:r>
            <a:r>
              <a:rPr lang="en-US" sz="2800" dirty="0"/>
              <a:t> </a:t>
            </a:r>
            <a:r>
              <a:rPr lang="en-US" sz="2800" dirty="0" err="1"/>
              <a:t>sterilitas</a:t>
            </a:r>
            <a:r>
              <a:rPr lang="en-US" sz="2800" dirty="0"/>
              <a:t> bag </a:t>
            </a:r>
            <a:r>
              <a:rPr lang="en-US" sz="2800" dirty="0" err="1"/>
              <a:t>ke</a:t>
            </a:r>
            <a:r>
              <a:rPr lang="en-US" sz="2800" dirty="0"/>
              <a:t> 2 </a:t>
            </a:r>
            <a:r>
              <a:rPr lang="en-US" sz="2800" dirty="0" err="1"/>
              <a:t>sarung</a:t>
            </a:r>
            <a:r>
              <a:rPr lang="en-US" sz="2800" dirty="0"/>
              <a:t> </a:t>
            </a:r>
            <a:r>
              <a:rPr lang="en-US" sz="2800" dirty="0" err="1"/>
              <a:t>tangan</a:t>
            </a:r>
            <a:r>
              <a:rPr lang="en-US" sz="2800" dirty="0"/>
              <a:t>.</a:t>
            </a:r>
          </a:p>
          <a:p>
            <a:pPr>
              <a:lnSpc>
                <a:spcPct val="90000"/>
              </a:lnSpc>
            </a:pPr>
            <a:r>
              <a:rPr lang="en-US" sz="2800" dirty="0" err="1"/>
              <a:t>Masuk</a:t>
            </a:r>
            <a:r>
              <a:rPr lang="en-US" sz="2800" dirty="0"/>
              <a:t> </a:t>
            </a:r>
            <a:r>
              <a:rPr lang="en-US" sz="2800" dirty="0" err="1"/>
              <a:t>kan</a:t>
            </a:r>
            <a:r>
              <a:rPr lang="en-US" sz="2800" dirty="0"/>
              <a:t> </a:t>
            </a:r>
            <a:r>
              <a:rPr lang="en-US" sz="2800" dirty="0" err="1"/>
              <a:t>tangan</a:t>
            </a:r>
            <a:r>
              <a:rPr lang="en-US" sz="2800" dirty="0"/>
              <a:t> yang </a:t>
            </a:r>
            <a:r>
              <a:rPr lang="en-US" sz="2800" dirty="0" err="1"/>
              <a:t>akan</a:t>
            </a:r>
            <a:r>
              <a:rPr lang="en-US" sz="2800" dirty="0"/>
              <a:t> </a:t>
            </a:r>
            <a:r>
              <a:rPr lang="en-US" sz="2800" dirty="0" err="1"/>
              <a:t>menggunakan</a:t>
            </a:r>
            <a:r>
              <a:rPr lang="en-US" sz="2800" dirty="0"/>
              <a:t> </a:t>
            </a:r>
            <a:r>
              <a:rPr lang="en-US" sz="2800" dirty="0" err="1"/>
              <a:t>sarung</a:t>
            </a:r>
            <a:r>
              <a:rPr lang="en-US" sz="2800" dirty="0"/>
              <a:t> </a:t>
            </a:r>
            <a:r>
              <a:rPr lang="en-US" sz="2800" dirty="0" err="1"/>
              <a:t>tangan</a:t>
            </a:r>
            <a:r>
              <a:rPr lang="en-US" sz="2800" dirty="0"/>
              <a:t> </a:t>
            </a:r>
            <a:r>
              <a:rPr lang="en-US" sz="2800" dirty="0" err="1"/>
              <a:t>dan</a:t>
            </a:r>
            <a:r>
              <a:rPr lang="en-US" sz="2800" dirty="0"/>
              <a:t> </a:t>
            </a:r>
            <a:r>
              <a:rPr lang="en-US" sz="2800" dirty="0" err="1"/>
              <a:t>tarik</a:t>
            </a:r>
            <a:r>
              <a:rPr lang="en-US" sz="2800" dirty="0"/>
              <a:t> </a:t>
            </a:r>
            <a:r>
              <a:rPr lang="en-US" sz="2800" dirty="0" err="1"/>
              <a:t>sarung</a:t>
            </a:r>
            <a:r>
              <a:rPr lang="en-US" sz="2800" dirty="0"/>
              <a:t> </a:t>
            </a:r>
            <a:r>
              <a:rPr lang="en-US" sz="2800" dirty="0" err="1"/>
              <a:t>tangan</a:t>
            </a:r>
            <a:r>
              <a:rPr lang="en-US" sz="2800" dirty="0"/>
              <a:t> </a:t>
            </a:r>
            <a:r>
              <a:rPr lang="en-US" sz="2800" dirty="0" err="1"/>
              <a:t>ke</a:t>
            </a:r>
            <a:r>
              <a:rPr lang="en-US" sz="2800" dirty="0"/>
              <a:t> 2 </a:t>
            </a:r>
            <a:r>
              <a:rPr lang="en-US" sz="2800" dirty="0" err="1"/>
              <a:t>secar</a:t>
            </a:r>
            <a:r>
              <a:rPr lang="en-US" sz="2800" dirty="0"/>
              <a:t> </a:t>
            </a:r>
            <a:r>
              <a:rPr lang="en-US" sz="2800" dirty="0" err="1"/>
              <a:t>hati</a:t>
            </a:r>
            <a:r>
              <a:rPr lang="en-US" sz="2800" dirty="0"/>
              <a:t> </a:t>
            </a:r>
            <a:r>
              <a:rPr lang="en-US" sz="2800" dirty="0" err="1"/>
              <a:t>hati</a:t>
            </a:r>
            <a:r>
              <a:rPr lang="en-US" sz="2800" dirty="0"/>
              <a:t> </a:t>
            </a:r>
            <a:r>
              <a:rPr lang="en-US" sz="2800" dirty="0" err="1"/>
              <a:t>jgn</a:t>
            </a:r>
            <a:r>
              <a:rPr lang="en-US" sz="2800" dirty="0"/>
              <a:t> </a:t>
            </a:r>
            <a:r>
              <a:rPr lang="en-US" sz="2800" dirty="0" err="1"/>
              <a:t>sampai</a:t>
            </a:r>
            <a:r>
              <a:rPr lang="en-US" sz="2800" dirty="0"/>
              <a:t> </a:t>
            </a:r>
            <a:r>
              <a:rPr lang="en-US" sz="2800" dirty="0" err="1"/>
              <a:t>ibu</a:t>
            </a:r>
            <a:r>
              <a:rPr lang="en-US" sz="2800" dirty="0"/>
              <a:t> </a:t>
            </a:r>
            <a:r>
              <a:rPr lang="en-US" sz="2800" dirty="0" err="1"/>
              <a:t>jari</a:t>
            </a:r>
            <a:r>
              <a:rPr lang="en-US" sz="2800" dirty="0"/>
              <a:t> </a:t>
            </a:r>
            <a:r>
              <a:rPr lang="en-US" sz="2800" dirty="0" err="1"/>
              <a:t>yg</a:t>
            </a:r>
            <a:r>
              <a:rPr lang="en-US" sz="2800" dirty="0"/>
              <a:t> </a:t>
            </a:r>
            <a:r>
              <a:rPr lang="en-US" sz="2800" dirty="0" err="1"/>
              <a:t>sdh</a:t>
            </a:r>
            <a:r>
              <a:rPr lang="en-US" sz="2800" dirty="0"/>
              <a:t> </a:t>
            </a:r>
            <a:r>
              <a:rPr lang="en-US" sz="2800" dirty="0" err="1"/>
              <a:t>memakai</a:t>
            </a:r>
            <a:r>
              <a:rPr lang="en-US" sz="2800" dirty="0"/>
              <a:t> </a:t>
            </a:r>
            <a:r>
              <a:rPr lang="en-US" sz="2800" dirty="0" err="1"/>
              <a:t>sarung</a:t>
            </a:r>
            <a:r>
              <a:rPr lang="en-US" sz="2800" dirty="0"/>
              <a:t> </a:t>
            </a:r>
            <a:r>
              <a:rPr lang="en-US" sz="2800" dirty="0" err="1"/>
              <a:t>tangan</a:t>
            </a:r>
            <a:r>
              <a:rPr lang="en-US" sz="2800" dirty="0"/>
              <a:t> </a:t>
            </a:r>
            <a:r>
              <a:rPr lang="en-US" sz="2800" dirty="0" err="1"/>
              <a:t>menyentuh</a:t>
            </a:r>
            <a:r>
              <a:rPr lang="en-US" sz="2800" dirty="0"/>
              <a:t> </a:t>
            </a:r>
            <a:r>
              <a:rPr lang="en-US" sz="2800" dirty="0" err="1"/>
              <a:t>telapak</a:t>
            </a:r>
            <a:r>
              <a:rPr lang="en-US" sz="2800" dirty="0"/>
              <a:t> </a:t>
            </a:r>
            <a:r>
              <a:rPr lang="en-US" sz="2800" dirty="0" err="1"/>
              <a:t>tangan</a:t>
            </a:r>
            <a:r>
              <a:rPr lang="en-US" sz="2800" dirty="0"/>
              <a:t> /</a:t>
            </a:r>
            <a:r>
              <a:rPr lang="en-US" sz="2800" dirty="0" err="1"/>
              <a:t>pergelanhgan</a:t>
            </a:r>
            <a:r>
              <a:rPr lang="en-US" sz="2800" dirty="0"/>
              <a:t> </a:t>
            </a:r>
            <a:r>
              <a:rPr lang="en-US" sz="2800" dirty="0" err="1"/>
              <a:t>tangan</a:t>
            </a:r>
            <a:r>
              <a:rPr lang="en-US" sz="2800" dirty="0"/>
              <a:t> </a:t>
            </a:r>
            <a:r>
              <a:rPr lang="en-US" sz="2800" dirty="0" err="1"/>
              <a:t>yg</a:t>
            </a:r>
            <a:r>
              <a:rPr lang="en-US" sz="2800" dirty="0"/>
              <a:t> </a:t>
            </a:r>
            <a:r>
              <a:rPr lang="en-US" sz="2800" dirty="0" err="1"/>
              <a:t>ke</a:t>
            </a:r>
            <a:r>
              <a:rPr lang="en-US" sz="2800" dirty="0"/>
              <a:t> 2 </a:t>
            </a:r>
          </a:p>
        </p:txBody>
      </p:sp>
      <p:sp>
        <p:nvSpPr>
          <p:cNvPr id="4" name="Date Placeholder 3"/>
          <p:cNvSpPr>
            <a:spLocks noGrp="1"/>
          </p:cNvSpPr>
          <p:nvPr>
            <p:ph type="dt" sz="half" idx="10"/>
          </p:nvPr>
        </p:nvSpPr>
        <p:spPr/>
        <p:txBody>
          <a:bodyPr/>
          <a:lstStyle/>
          <a:p>
            <a:fld id="{B1B6119E-B12C-4B88-84FA-36AC5AAF26FD}"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25</a:t>
            </a:fld>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3200" dirty="0" err="1" smtClean="0"/>
              <a:t>Terima</a:t>
            </a:r>
            <a:r>
              <a:rPr lang="en-US" sz="3200" dirty="0" smtClean="0"/>
              <a:t> </a:t>
            </a:r>
            <a:r>
              <a:rPr lang="en-US" sz="3200" dirty="0" err="1" smtClean="0"/>
              <a:t>kasih</a:t>
            </a:r>
            <a:endParaRPr lang="en-US" sz="3200" dirty="0"/>
          </a:p>
        </p:txBody>
      </p:sp>
      <p:sp>
        <p:nvSpPr>
          <p:cNvPr id="3" name="Date Placeholder 2"/>
          <p:cNvSpPr>
            <a:spLocks noGrp="1"/>
          </p:cNvSpPr>
          <p:nvPr>
            <p:ph type="dt" sz="half" idx="10"/>
          </p:nvPr>
        </p:nvSpPr>
        <p:spPr/>
        <p:txBody>
          <a:bodyPr/>
          <a:lstStyle/>
          <a:p>
            <a:fld id="{09510BB9-6B0B-431B-9E11-1BCE71C20863}" type="datetime2">
              <a:rPr lang="id-ID" smtClean="0"/>
              <a:pPr/>
              <a:t>Sabtu, 15 September 2012</a:t>
            </a:fld>
            <a:endParaRPr lang="en-US"/>
          </a:p>
        </p:txBody>
      </p:sp>
      <p:sp>
        <p:nvSpPr>
          <p:cNvPr id="4" name="Slide Number Placeholder 3"/>
          <p:cNvSpPr>
            <a:spLocks noGrp="1"/>
          </p:cNvSpPr>
          <p:nvPr>
            <p:ph type="sldNum" sz="quarter" idx="12"/>
          </p:nvPr>
        </p:nvSpPr>
        <p:spPr/>
        <p:txBody>
          <a:bodyPr/>
          <a:lstStyle/>
          <a:p>
            <a:fld id="{1C669EF0-208A-4B70-A475-891896F988B8}" type="slidenum">
              <a:rPr lang="en-US" smtClean="0"/>
              <a:pPr/>
              <a:t>26</a:t>
            </a:fld>
            <a:endParaRPr lang="en-US"/>
          </a:p>
        </p:txBody>
      </p:sp>
      <p:sp>
        <p:nvSpPr>
          <p:cNvPr id="5" name="Title 4"/>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CUCI TANGAN BEDAH STERIL</a:t>
            </a:r>
          </a:p>
          <a:p>
            <a:r>
              <a:rPr lang="en-US" dirty="0" smtClean="0"/>
              <a:t>DRAPPING</a:t>
            </a:r>
          </a:p>
          <a:p>
            <a:endParaRPr lang="en-US" dirty="0" smtClean="0"/>
          </a:p>
        </p:txBody>
      </p:sp>
      <p:sp>
        <p:nvSpPr>
          <p:cNvPr id="3" name="Title 2"/>
          <p:cNvSpPr>
            <a:spLocks noGrp="1"/>
          </p:cNvSpPr>
          <p:nvPr>
            <p:ph type="title"/>
          </p:nvPr>
        </p:nvSpPr>
        <p:spPr/>
        <p:txBody>
          <a:bodyPr/>
          <a:lstStyle/>
          <a:p>
            <a:r>
              <a:rPr lang="en-US" dirty="0" smtClean="0"/>
              <a:t>Scrub nurse /</a:t>
            </a:r>
            <a:r>
              <a:rPr lang="en-US" dirty="0" err="1" smtClean="0"/>
              <a:t>instrumentator</a:t>
            </a:r>
            <a:endParaRPr lang="en-US" dirty="0"/>
          </a:p>
        </p:txBody>
      </p:sp>
      <p:sp>
        <p:nvSpPr>
          <p:cNvPr id="4" name="Date Placeholder 3"/>
          <p:cNvSpPr>
            <a:spLocks noGrp="1"/>
          </p:cNvSpPr>
          <p:nvPr>
            <p:ph type="dt" sz="half" idx="10"/>
          </p:nvPr>
        </p:nvSpPr>
        <p:spPr/>
        <p:txBody>
          <a:bodyPr/>
          <a:lstStyle/>
          <a:p>
            <a:fld id="{DD1DDED8-2700-4E8E-9FF1-2042544A51DA}"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Pada</a:t>
            </a:r>
            <a:r>
              <a:rPr lang="en-US" dirty="0" smtClean="0"/>
              <a:t> </a:t>
            </a:r>
            <a:r>
              <a:rPr lang="en-US" dirty="0" err="1" smtClean="0"/>
              <a:t>prinsipnya</a:t>
            </a:r>
            <a:r>
              <a:rPr lang="en-US" dirty="0" smtClean="0"/>
              <a:t>, </a:t>
            </a:r>
            <a:r>
              <a:rPr lang="en-US" dirty="0" err="1" smtClean="0"/>
              <a:t>semua</a:t>
            </a:r>
            <a:r>
              <a:rPr lang="en-US" dirty="0" smtClean="0"/>
              <a:t> </a:t>
            </a:r>
            <a:r>
              <a:rPr lang="en-US" dirty="0" err="1" smtClean="0"/>
              <a:t>paramedis</a:t>
            </a:r>
            <a:r>
              <a:rPr lang="en-US" dirty="0" smtClean="0"/>
              <a:t> yang </a:t>
            </a:r>
            <a:r>
              <a:rPr lang="en-US" dirty="0" err="1" smtClean="0"/>
              <a:t>memasuki</a:t>
            </a:r>
            <a:r>
              <a:rPr lang="en-US" dirty="0" smtClean="0"/>
              <a:t> </a:t>
            </a:r>
            <a:r>
              <a:rPr lang="en-US" dirty="0" err="1" smtClean="0"/>
              <a:t>kamar</a:t>
            </a:r>
            <a:r>
              <a:rPr lang="en-US" dirty="0" smtClean="0"/>
              <a:t> </a:t>
            </a:r>
            <a:r>
              <a:rPr lang="en-US" dirty="0" err="1" smtClean="0"/>
              <a:t>operasi</a:t>
            </a:r>
            <a:r>
              <a:rPr lang="en-US" dirty="0" smtClean="0"/>
              <a:t> </a:t>
            </a:r>
            <a:r>
              <a:rPr lang="en-US" dirty="0" err="1" smtClean="0"/>
              <a:t>harus</a:t>
            </a:r>
            <a:r>
              <a:rPr lang="en-US" dirty="0" smtClean="0"/>
              <a:t> </a:t>
            </a:r>
            <a:r>
              <a:rPr lang="en-US" dirty="0" err="1" smtClean="0"/>
              <a:t>melaksanakan</a:t>
            </a:r>
            <a:r>
              <a:rPr lang="en-US" dirty="0" smtClean="0"/>
              <a:t> </a:t>
            </a:r>
            <a:r>
              <a:rPr lang="en-US" dirty="0" err="1" smtClean="0"/>
              <a:t>cuci</a:t>
            </a:r>
            <a:r>
              <a:rPr lang="en-US" dirty="0" smtClean="0"/>
              <a:t> </a:t>
            </a:r>
            <a:r>
              <a:rPr lang="en-US" dirty="0" err="1" smtClean="0"/>
              <a:t>tangan</a:t>
            </a:r>
            <a:r>
              <a:rPr lang="en-US" dirty="0" smtClean="0"/>
              <a:t> 6 </a:t>
            </a:r>
            <a:r>
              <a:rPr lang="en-US" dirty="0" err="1" smtClean="0"/>
              <a:t>langkah</a:t>
            </a:r>
            <a:r>
              <a:rPr lang="en-US" dirty="0" smtClean="0"/>
              <a:t>.</a:t>
            </a:r>
          </a:p>
          <a:p>
            <a:r>
              <a:rPr lang="en-US" dirty="0" err="1" smtClean="0"/>
              <a:t>Baik</a:t>
            </a:r>
            <a:r>
              <a:rPr lang="en-US" dirty="0" smtClean="0"/>
              <a:t> </a:t>
            </a:r>
            <a:r>
              <a:rPr lang="en-US" dirty="0" err="1" smtClean="0"/>
              <a:t>dengan</a:t>
            </a:r>
            <a:r>
              <a:rPr lang="en-US" dirty="0" smtClean="0"/>
              <a:t> </a:t>
            </a:r>
            <a:r>
              <a:rPr lang="en-US" dirty="0" err="1" smtClean="0"/>
              <a:t>alkohol</a:t>
            </a:r>
            <a:r>
              <a:rPr lang="en-US" dirty="0" smtClean="0"/>
              <a:t> </a:t>
            </a:r>
            <a:r>
              <a:rPr lang="en-US" dirty="0" err="1" smtClean="0"/>
              <a:t>atau</a:t>
            </a:r>
            <a:r>
              <a:rPr lang="en-US" dirty="0" smtClean="0"/>
              <a:t> </a:t>
            </a:r>
            <a:r>
              <a:rPr lang="en-US" dirty="0" smtClean="0"/>
              <a:t>air </a:t>
            </a:r>
            <a:r>
              <a:rPr lang="en-US" dirty="0" err="1" smtClean="0"/>
              <a:t>dan</a:t>
            </a:r>
            <a:r>
              <a:rPr lang="en-US" dirty="0" smtClean="0"/>
              <a:t> anti </a:t>
            </a:r>
            <a:r>
              <a:rPr lang="en-US" dirty="0" err="1" smtClean="0"/>
              <a:t>septik</a:t>
            </a:r>
            <a:endParaRPr lang="en-US" dirty="0" smtClean="0"/>
          </a:p>
          <a:p>
            <a:endParaRPr lang="en-US" dirty="0"/>
          </a:p>
        </p:txBody>
      </p:sp>
      <p:sp>
        <p:nvSpPr>
          <p:cNvPr id="3" name="Date Placeholder 2"/>
          <p:cNvSpPr>
            <a:spLocks noGrp="1"/>
          </p:cNvSpPr>
          <p:nvPr>
            <p:ph type="dt" sz="half" idx="10"/>
          </p:nvPr>
        </p:nvSpPr>
        <p:spPr/>
        <p:txBody>
          <a:bodyPr/>
          <a:lstStyle/>
          <a:p>
            <a:fld id="{09510BB9-6B0B-431B-9E11-1BCE71C20863}" type="datetime2">
              <a:rPr lang="id-ID" smtClean="0"/>
              <a:pPr/>
              <a:t>Sabtu, 15 September 2012</a:t>
            </a:fld>
            <a:endParaRPr lang="en-US"/>
          </a:p>
        </p:txBody>
      </p:sp>
      <p:sp>
        <p:nvSpPr>
          <p:cNvPr id="4" name="Slide Number Placeholder 3"/>
          <p:cNvSpPr>
            <a:spLocks noGrp="1"/>
          </p:cNvSpPr>
          <p:nvPr>
            <p:ph type="sldNum" sz="quarter" idx="12"/>
          </p:nvPr>
        </p:nvSpPr>
        <p:spPr/>
        <p:txBody>
          <a:bodyPr/>
          <a:lstStyle/>
          <a:p>
            <a:fld id="{1C669EF0-208A-4B70-A475-891896F988B8}" type="slidenum">
              <a:rPr lang="en-US" smtClean="0"/>
              <a:pPr/>
              <a:t>4</a:t>
            </a:fld>
            <a:endParaRPr lang="en-US"/>
          </a:p>
        </p:txBody>
      </p:sp>
      <p:sp>
        <p:nvSpPr>
          <p:cNvPr id="5" name="Title 4"/>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50857"/>
          </a:xfrm>
        </p:spPr>
        <p:txBody>
          <a:bodyPr>
            <a:normAutofit fontScale="90000"/>
          </a:bodyPr>
          <a:lstStyle/>
          <a:p>
            <a:r>
              <a:rPr lang="en-US" dirty="0" err="1" smtClean="0"/>
              <a:t>Cuci</a:t>
            </a:r>
            <a:r>
              <a:rPr lang="en-US" dirty="0" smtClean="0"/>
              <a:t> </a:t>
            </a:r>
            <a:r>
              <a:rPr lang="en-US" dirty="0" err="1" smtClean="0"/>
              <a:t>tangan</a:t>
            </a:r>
            <a:r>
              <a:rPr lang="en-US" dirty="0" smtClean="0"/>
              <a:t> 6 </a:t>
            </a:r>
            <a:r>
              <a:rPr lang="en-US" dirty="0" err="1" smtClean="0"/>
              <a:t>langkah</a:t>
            </a:r>
            <a:endParaRPr lang="en-US" dirty="0"/>
          </a:p>
        </p:txBody>
      </p:sp>
      <p:pic>
        <p:nvPicPr>
          <p:cNvPr id="117762" name="Picture 2"/>
          <p:cNvPicPr>
            <a:picLocks noGrp="1" noChangeAspect="1" noChangeArrowheads="1"/>
          </p:cNvPicPr>
          <p:nvPr>
            <p:ph sz="quarter" idx="1"/>
          </p:nvPr>
        </p:nvPicPr>
        <p:blipFill>
          <a:blip r:embed="rId2"/>
          <a:stretch>
            <a:fillRect/>
          </a:stretch>
        </p:blipFill>
        <p:spPr bwMode="auto">
          <a:xfrm>
            <a:off x="785786" y="884680"/>
            <a:ext cx="7286677" cy="55891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a:latin typeface="Comic Sans MS" pitchFamily="66" charset="0"/>
              </a:rPr>
              <a:t>CUCI TANGAN BEDAH STERIL</a:t>
            </a:r>
          </a:p>
        </p:txBody>
      </p:sp>
      <p:sp>
        <p:nvSpPr>
          <p:cNvPr id="30723" name="Rectangle 3"/>
          <p:cNvSpPr>
            <a:spLocks noGrp="1" noChangeArrowheads="1"/>
          </p:cNvSpPr>
          <p:nvPr>
            <p:ph type="body" idx="1"/>
          </p:nvPr>
        </p:nvSpPr>
        <p:spPr/>
        <p:txBody>
          <a:bodyPr/>
          <a:lstStyle/>
          <a:p>
            <a:r>
              <a:rPr lang="en-US" dirty="0">
                <a:latin typeface="Verdana" pitchFamily="34" charset="0"/>
                <a:ea typeface="Verdana" pitchFamily="34" charset="0"/>
                <a:cs typeface="Verdana" pitchFamily="34" charset="0"/>
              </a:rPr>
              <a:t>MEMBERSIHKAN TANGAN &amp; LENGAN</a:t>
            </a:r>
          </a:p>
          <a:p>
            <a:r>
              <a:rPr lang="en-US" dirty="0">
                <a:latin typeface="Verdana" pitchFamily="34" charset="0"/>
                <a:ea typeface="Verdana" pitchFamily="34" charset="0"/>
                <a:cs typeface="Verdana" pitchFamily="34" charset="0"/>
              </a:rPr>
              <a:t>PROSEDUR ASEPTIK DAN ANTISEPTIK</a:t>
            </a:r>
          </a:p>
          <a:p>
            <a:r>
              <a:rPr lang="en-US" dirty="0">
                <a:latin typeface="Verdana" pitchFamily="34" charset="0"/>
                <a:ea typeface="Verdana" pitchFamily="34" charset="0"/>
                <a:cs typeface="Verdana" pitchFamily="34" charset="0"/>
              </a:rPr>
              <a:t>DIBAWAH AIR MENGALIR DARI UVRWS (MELALUI DEKONTAMINASI)</a:t>
            </a:r>
          </a:p>
          <a:p>
            <a:r>
              <a:rPr lang="en-US" dirty="0">
                <a:latin typeface="Verdana" pitchFamily="34" charset="0"/>
                <a:ea typeface="Verdana" pitchFamily="34" charset="0"/>
                <a:cs typeface="Verdana" pitchFamily="34" charset="0"/>
              </a:rPr>
              <a:t>AGAR TANGAN DAN LENGAN BEBAS DARI MO.</a:t>
            </a:r>
          </a:p>
          <a:p>
            <a:pPr>
              <a:buFont typeface="Wingdings" pitchFamily="2" charset="2"/>
              <a:buNone/>
            </a:pPr>
            <a:endParaRPr lang="en-US" dirty="0">
              <a:latin typeface="Comic Sans MS" pitchFamily="66" charset="0"/>
            </a:endParaRPr>
          </a:p>
        </p:txBody>
      </p:sp>
      <p:sp>
        <p:nvSpPr>
          <p:cNvPr id="4" name="Date Placeholder 3"/>
          <p:cNvSpPr>
            <a:spLocks noGrp="1"/>
          </p:cNvSpPr>
          <p:nvPr>
            <p:ph type="dt" sz="half" idx="10"/>
          </p:nvPr>
        </p:nvSpPr>
        <p:spPr/>
        <p:txBody>
          <a:bodyPr/>
          <a:lstStyle/>
          <a:p>
            <a:fld id="{92A0C668-D750-48EC-9901-850A5DE7B3A3}"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sz="4000"/>
              <a:t>METHODE CUCI TANGAN BEDAH STERIL</a:t>
            </a:r>
          </a:p>
        </p:txBody>
      </p:sp>
      <p:sp>
        <p:nvSpPr>
          <p:cNvPr id="35843" name="Rectangle 3"/>
          <p:cNvSpPr>
            <a:spLocks noGrp="1" noChangeArrowheads="1"/>
          </p:cNvSpPr>
          <p:nvPr>
            <p:ph type="body" idx="1"/>
          </p:nvPr>
        </p:nvSpPr>
        <p:spPr/>
        <p:txBody>
          <a:bodyPr/>
          <a:lstStyle/>
          <a:p>
            <a:r>
              <a:rPr lang="en-US"/>
              <a:t>TIME METHODE</a:t>
            </a:r>
          </a:p>
          <a:p>
            <a:r>
              <a:rPr lang="en-US"/>
              <a:t>BRUSH METHODE</a:t>
            </a:r>
          </a:p>
          <a:p>
            <a:pPr>
              <a:buFont typeface="Wingdings" pitchFamily="2" charset="2"/>
              <a:buNone/>
            </a:pPr>
            <a:r>
              <a:rPr lang="en-US"/>
              <a:t>   </a:t>
            </a:r>
            <a:r>
              <a:rPr lang="en-US" b="1" i="1"/>
              <a:t>SAMA EFEKTIF  JIKA DIKERJAKAN DENGAN BAIK DAN BENAR.</a:t>
            </a:r>
          </a:p>
          <a:p>
            <a:pPr>
              <a:buFont typeface="Wingdings" pitchFamily="2" charset="2"/>
              <a:buNone/>
            </a:pPr>
            <a:endParaRPr lang="en-US" b="1" i="1"/>
          </a:p>
          <a:p>
            <a:endParaRPr lang="en-US" b="1" i="1"/>
          </a:p>
        </p:txBody>
      </p:sp>
      <p:sp>
        <p:nvSpPr>
          <p:cNvPr id="4" name="Date Placeholder 3"/>
          <p:cNvSpPr>
            <a:spLocks noGrp="1"/>
          </p:cNvSpPr>
          <p:nvPr>
            <p:ph type="dt" sz="half" idx="10"/>
          </p:nvPr>
        </p:nvSpPr>
        <p:spPr/>
        <p:txBody>
          <a:bodyPr/>
          <a:lstStyle/>
          <a:p>
            <a:fld id="{53BB1B13-F316-4A9C-B7F5-0070D082B5F4}"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sz="4000"/>
              <a:t>HAL YANG HARUS DIPERHATIKAN</a:t>
            </a:r>
          </a:p>
        </p:txBody>
      </p:sp>
      <p:sp>
        <p:nvSpPr>
          <p:cNvPr id="36867" name="Rectangle 3"/>
          <p:cNvSpPr>
            <a:spLocks noGrp="1" noChangeArrowheads="1"/>
          </p:cNvSpPr>
          <p:nvPr>
            <p:ph type="body" idx="1"/>
          </p:nvPr>
        </p:nvSpPr>
        <p:spPr/>
        <p:txBody>
          <a:bodyPr/>
          <a:lstStyle/>
          <a:p>
            <a:r>
              <a:rPr lang="en-US"/>
              <a:t>TANGAN DAN LENGAN DIANGGAP 4 SISI yang mempunyai permukaan,semua harus  terkena pencucian mekanik dan kimia</a:t>
            </a:r>
          </a:p>
          <a:p>
            <a:r>
              <a:rPr lang="en-US"/>
              <a:t>TANGAN ,kontak yang lama dg lapangan  operasi  CUCI lah mulai dari tangan menuju sikut .</a:t>
            </a:r>
          </a:p>
          <a:p>
            <a:r>
              <a:rPr lang="en-US"/>
              <a:t>Selama cuci tangan hindari percikan air kebaju.</a:t>
            </a:r>
          </a:p>
        </p:txBody>
      </p:sp>
      <p:sp>
        <p:nvSpPr>
          <p:cNvPr id="4" name="Date Placeholder 3"/>
          <p:cNvSpPr>
            <a:spLocks noGrp="1"/>
          </p:cNvSpPr>
          <p:nvPr>
            <p:ph type="dt" sz="half" idx="10"/>
          </p:nvPr>
        </p:nvSpPr>
        <p:spPr/>
        <p:txBody>
          <a:bodyPr/>
          <a:lstStyle/>
          <a:p>
            <a:fld id="{0D7BDEFD-0506-4745-9B3C-A29F9A3F5E8A}"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sz="2800" b="1" dirty="0" err="1" smtClean="0"/>
              <a:t>Prosedur</a:t>
            </a:r>
            <a:r>
              <a:rPr lang="en-US" sz="2800" b="1" dirty="0" smtClean="0"/>
              <a:t> </a:t>
            </a:r>
            <a:r>
              <a:rPr lang="en-US" sz="2800" b="1" dirty="0" err="1" smtClean="0"/>
              <a:t>Persiapan</a:t>
            </a:r>
            <a:r>
              <a:rPr lang="en-US" sz="2800" b="1" dirty="0" smtClean="0"/>
              <a:t> </a:t>
            </a:r>
            <a:r>
              <a:rPr lang="en-US" sz="2800" b="1" dirty="0" err="1" smtClean="0"/>
              <a:t>Khusus</a:t>
            </a:r>
            <a:r>
              <a:rPr lang="en-US" sz="2800" b="1" dirty="0" smtClean="0"/>
              <a:t>:</a:t>
            </a:r>
            <a:endParaRPr lang="en-US" sz="2400" dirty="0" smtClean="0"/>
          </a:p>
          <a:p>
            <a:pPr marL="850392" lvl="1" indent="-457200">
              <a:buFont typeface="+mj-lt"/>
              <a:buAutoNum type="arabicPeriod"/>
            </a:pPr>
            <a:r>
              <a:rPr lang="en-US" sz="2400" dirty="0" err="1" smtClean="0"/>
              <a:t>Lepaskan</a:t>
            </a:r>
            <a:r>
              <a:rPr lang="en-US" sz="2400" dirty="0" smtClean="0"/>
              <a:t> </a:t>
            </a:r>
            <a:r>
              <a:rPr lang="en-US" sz="2400" dirty="0" err="1" smtClean="0"/>
              <a:t>seluruh</a:t>
            </a:r>
            <a:r>
              <a:rPr lang="en-US" sz="2400" dirty="0" smtClean="0"/>
              <a:t> </a:t>
            </a:r>
            <a:r>
              <a:rPr lang="en-US" sz="2400" dirty="0" err="1" smtClean="0"/>
              <a:t>perhiasan</a:t>
            </a:r>
            <a:r>
              <a:rPr lang="en-US" sz="2400" dirty="0" smtClean="0"/>
              <a:t> </a:t>
            </a:r>
            <a:r>
              <a:rPr lang="en-US" sz="2400" dirty="0" err="1" smtClean="0"/>
              <a:t>pada</a:t>
            </a:r>
            <a:r>
              <a:rPr lang="en-US" sz="2400" dirty="0" smtClean="0"/>
              <a:t> </a:t>
            </a:r>
            <a:r>
              <a:rPr lang="en-US" sz="2400" dirty="0" err="1" smtClean="0"/>
              <a:t>jari</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cincin</a:t>
            </a:r>
            <a:r>
              <a:rPr lang="en-US" sz="2400" dirty="0" smtClean="0"/>
              <a:t>, </a:t>
            </a:r>
            <a:r>
              <a:rPr lang="en-US" sz="2400" dirty="0" err="1" smtClean="0"/>
              <a:t>gelang</a:t>
            </a:r>
            <a:r>
              <a:rPr lang="en-US" sz="2400" dirty="0" smtClean="0"/>
              <a:t>, jam </a:t>
            </a:r>
            <a:r>
              <a:rPr lang="en-US" sz="2400" dirty="0" err="1" smtClean="0"/>
              <a:t>tangan</a:t>
            </a:r>
            <a:r>
              <a:rPr lang="en-US" sz="2400" dirty="0" smtClean="0"/>
              <a:t> </a:t>
            </a:r>
            <a:r>
              <a:rPr lang="en-US" sz="2400" dirty="0" err="1" smtClean="0"/>
              <a:t>dll</a:t>
            </a:r>
            <a:r>
              <a:rPr lang="en-US" sz="2400" dirty="0" smtClean="0"/>
              <a:t>)</a:t>
            </a:r>
            <a:endParaRPr lang="en-US" sz="2000" dirty="0" smtClean="0"/>
          </a:p>
          <a:p>
            <a:pPr marL="850392" lvl="1" indent="-457200">
              <a:buFont typeface="+mj-lt"/>
              <a:buAutoNum type="arabicPeriod"/>
            </a:pPr>
            <a:r>
              <a:rPr lang="en-US" sz="2400" dirty="0" err="1" smtClean="0"/>
              <a:t>Perhatikan</a:t>
            </a:r>
            <a:r>
              <a:rPr lang="en-US" sz="2400" dirty="0" smtClean="0"/>
              <a:t> </a:t>
            </a:r>
            <a:r>
              <a:rPr lang="en-US" sz="2400" dirty="0" err="1" smtClean="0"/>
              <a:t>seluruh</a:t>
            </a:r>
            <a:r>
              <a:rPr lang="en-US" sz="2400" dirty="0" smtClean="0"/>
              <a:t> </a:t>
            </a:r>
            <a:r>
              <a:rPr lang="en-US" sz="2400" dirty="0" err="1" smtClean="0"/>
              <a:t>permukaan</a:t>
            </a:r>
            <a:r>
              <a:rPr lang="en-US" sz="2400" dirty="0" smtClean="0"/>
              <a:t> </a:t>
            </a:r>
            <a:r>
              <a:rPr lang="en-US" sz="2400" dirty="0" err="1" smtClean="0"/>
              <a:t>kulit</a:t>
            </a:r>
            <a:r>
              <a:rPr lang="en-US" sz="2400" dirty="0" smtClean="0"/>
              <a:t> </a:t>
            </a:r>
            <a:r>
              <a:rPr lang="en-US" sz="2400" dirty="0" err="1" smtClean="0"/>
              <a:t>tangan</a:t>
            </a:r>
            <a:r>
              <a:rPr lang="en-US" sz="2400" dirty="0" smtClean="0"/>
              <a:t> </a:t>
            </a:r>
            <a:r>
              <a:rPr lang="en-US" sz="2400" dirty="0" err="1" smtClean="0"/>
              <a:t>dan</a:t>
            </a:r>
            <a:r>
              <a:rPr lang="en-US" sz="2400" dirty="0" smtClean="0"/>
              <a:t> </a:t>
            </a:r>
            <a:r>
              <a:rPr lang="en-US" sz="2400" dirty="0" err="1" smtClean="0"/>
              <a:t>lengan</a:t>
            </a:r>
            <a:r>
              <a:rPr lang="en-US" sz="2400" dirty="0" smtClean="0"/>
              <a:t> </a:t>
            </a:r>
            <a:r>
              <a:rPr lang="en-US" sz="2400" dirty="0" err="1" smtClean="0"/>
              <a:t>tidak</a:t>
            </a:r>
            <a:r>
              <a:rPr lang="en-US" sz="2400" dirty="0" smtClean="0"/>
              <a:t> </a:t>
            </a:r>
            <a:r>
              <a:rPr lang="en-US" sz="2400" dirty="0" err="1" smtClean="0"/>
              <a:t>boleh</a:t>
            </a:r>
            <a:r>
              <a:rPr lang="en-US" sz="2400" dirty="0" smtClean="0"/>
              <a:t> </a:t>
            </a:r>
            <a:r>
              <a:rPr lang="en-US" sz="2400" dirty="0" err="1" smtClean="0"/>
              <a:t>ada</a:t>
            </a:r>
            <a:r>
              <a:rPr lang="en-US" sz="2400" dirty="0" smtClean="0"/>
              <a:t> </a:t>
            </a:r>
            <a:r>
              <a:rPr lang="en-US" sz="2400" dirty="0" err="1" smtClean="0"/>
              <a:t>luka</a:t>
            </a:r>
            <a:r>
              <a:rPr lang="en-US" sz="2400" dirty="0" smtClean="0"/>
              <a:t> </a:t>
            </a:r>
            <a:r>
              <a:rPr lang="en-US" sz="2400" dirty="0" err="1" smtClean="0"/>
              <a:t>atau</a:t>
            </a:r>
            <a:r>
              <a:rPr lang="en-US" sz="2400" dirty="0" smtClean="0"/>
              <a:t> </a:t>
            </a:r>
            <a:r>
              <a:rPr lang="en-US" sz="2400" dirty="0" err="1" smtClean="0"/>
              <a:t>lecet</a:t>
            </a:r>
            <a:endParaRPr lang="en-US" sz="2000" dirty="0" smtClean="0"/>
          </a:p>
          <a:p>
            <a:pPr marL="850392" lvl="1" indent="-457200">
              <a:buFont typeface="+mj-lt"/>
              <a:buAutoNum type="arabicPeriod"/>
            </a:pPr>
            <a:r>
              <a:rPr lang="en-US" sz="2400" dirty="0" smtClean="0"/>
              <a:t>Kuku </a:t>
            </a:r>
            <a:r>
              <a:rPr lang="en-US" sz="2400" dirty="0" err="1" smtClean="0"/>
              <a:t>harus</a:t>
            </a:r>
            <a:r>
              <a:rPr lang="en-US" sz="2400" dirty="0" smtClean="0"/>
              <a:t> </a:t>
            </a:r>
            <a:r>
              <a:rPr lang="en-US" sz="2400" dirty="0" err="1" smtClean="0"/>
              <a:t>pendek</a:t>
            </a:r>
            <a:r>
              <a:rPr lang="en-US" sz="2400" dirty="0" smtClean="0"/>
              <a:t> (</a:t>
            </a:r>
            <a:r>
              <a:rPr lang="en-US" sz="2400" dirty="0" err="1" smtClean="0"/>
              <a:t>tidak</a:t>
            </a:r>
            <a:r>
              <a:rPr lang="en-US" sz="2400" dirty="0" smtClean="0"/>
              <a:t> </a:t>
            </a:r>
            <a:r>
              <a:rPr lang="en-US" sz="2400" dirty="0" err="1" smtClean="0"/>
              <a:t>melebihi</a:t>
            </a:r>
            <a:r>
              <a:rPr lang="en-US" sz="2400" dirty="0" smtClean="0"/>
              <a:t> </a:t>
            </a:r>
            <a:r>
              <a:rPr lang="en-US" sz="2400" dirty="0" err="1" smtClean="0"/>
              <a:t>ujung</a:t>
            </a:r>
            <a:r>
              <a:rPr lang="en-US" sz="2400" dirty="0" smtClean="0"/>
              <a:t> </a:t>
            </a:r>
            <a:r>
              <a:rPr lang="en-US" sz="2400" dirty="0" err="1" smtClean="0"/>
              <a:t>jari</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menggunakan</a:t>
            </a:r>
            <a:r>
              <a:rPr lang="en-US" sz="2400" dirty="0" smtClean="0"/>
              <a:t> cat kuku (</a:t>
            </a:r>
            <a:r>
              <a:rPr lang="en-US" sz="2400" dirty="0" err="1" smtClean="0"/>
              <a:t>cutex</a:t>
            </a:r>
            <a:r>
              <a:rPr lang="en-US" sz="2400" dirty="0" smtClean="0"/>
              <a:t>)</a:t>
            </a:r>
            <a:endParaRPr lang="en-US" sz="2000" dirty="0" smtClean="0"/>
          </a:p>
          <a:p>
            <a:pPr marL="850392" lvl="1" indent="-457200">
              <a:buFont typeface="+mj-lt"/>
              <a:buAutoNum type="arabicPeriod"/>
            </a:pPr>
            <a:r>
              <a:rPr lang="en-US" sz="2400" dirty="0" err="1" smtClean="0"/>
              <a:t>Periksa</a:t>
            </a:r>
            <a:r>
              <a:rPr lang="en-US" sz="2400" dirty="0" smtClean="0"/>
              <a:t> agar </a:t>
            </a:r>
            <a:r>
              <a:rPr lang="en-US" sz="2400" dirty="0" err="1" smtClean="0"/>
              <a:t>rambut</a:t>
            </a:r>
            <a:r>
              <a:rPr lang="en-US" sz="2400" dirty="0" smtClean="0"/>
              <a:t> </a:t>
            </a:r>
            <a:r>
              <a:rPr lang="en-US" sz="2400" dirty="0" err="1" smtClean="0"/>
              <a:t>dan</a:t>
            </a:r>
            <a:r>
              <a:rPr lang="en-US" sz="2400" dirty="0" smtClean="0"/>
              <a:t> </a:t>
            </a:r>
            <a:r>
              <a:rPr lang="en-US" sz="2400" dirty="0" err="1" smtClean="0"/>
              <a:t>perhiasan</a:t>
            </a:r>
            <a:r>
              <a:rPr lang="en-US" sz="2400" dirty="0" smtClean="0"/>
              <a:t> </a:t>
            </a:r>
            <a:r>
              <a:rPr lang="en-US" sz="2400" dirty="0" err="1" smtClean="0"/>
              <a:t>telinga</a:t>
            </a:r>
            <a:r>
              <a:rPr lang="en-US" sz="2400" dirty="0" smtClean="0"/>
              <a:t> </a:t>
            </a:r>
            <a:r>
              <a:rPr lang="en-US" sz="2400" dirty="0" err="1" smtClean="0"/>
              <a:t>telah</a:t>
            </a:r>
            <a:r>
              <a:rPr lang="en-US" sz="2400" dirty="0" smtClean="0"/>
              <a:t> </a:t>
            </a:r>
            <a:r>
              <a:rPr lang="en-US" sz="2400" dirty="0" err="1" smtClean="0"/>
              <a:t>tertutup</a:t>
            </a:r>
            <a:r>
              <a:rPr lang="en-US" sz="2400" dirty="0" smtClean="0"/>
              <a:t> </a:t>
            </a:r>
            <a:r>
              <a:rPr lang="en-US" sz="2400" dirty="0" err="1" smtClean="0"/>
              <a:t>baik</a:t>
            </a:r>
            <a:r>
              <a:rPr lang="en-US" sz="2400" dirty="0" smtClean="0"/>
              <a:t> </a:t>
            </a:r>
            <a:r>
              <a:rPr lang="en-US" sz="2400" dirty="0" err="1" smtClean="0"/>
              <a:t>dan</a:t>
            </a:r>
            <a:r>
              <a:rPr lang="en-US" sz="2400" dirty="0" smtClean="0"/>
              <a:t> </a:t>
            </a:r>
            <a:r>
              <a:rPr lang="en-US" sz="2400" dirty="0" err="1" smtClean="0"/>
              <a:t>rapat</a:t>
            </a:r>
            <a:r>
              <a:rPr lang="en-US" sz="2400" dirty="0" smtClean="0"/>
              <a:t> </a:t>
            </a:r>
            <a:r>
              <a:rPr lang="en-US" sz="2400" dirty="0" err="1" smtClean="0"/>
              <a:t>oleh</a:t>
            </a:r>
            <a:r>
              <a:rPr lang="en-US" sz="2400" dirty="0" smtClean="0"/>
              <a:t> </a:t>
            </a:r>
            <a:r>
              <a:rPr lang="en-US" sz="2400" dirty="0" err="1" smtClean="0"/>
              <a:t>topi</a:t>
            </a:r>
            <a:r>
              <a:rPr lang="en-US" sz="2400" dirty="0" smtClean="0"/>
              <a:t> </a:t>
            </a:r>
            <a:r>
              <a:rPr lang="en-US" sz="2400" dirty="0" err="1" smtClean="0"/>
              <a:t>kamar</a:t>
            </a:r>
            <a:r>
              <a:rPr lang="en-US" sz="2400" dirty="0" smtClean="0"/>
              <a:t> </a:t>
            </a:r>
            <a:r>
              <a:rPr lang="en-US" sz="2400" dirty="0" err="1" smtClean="0"/>
              <a:t>bedah</a:t>
            </a:r>
            <a:r>
              <a:rPr lang="en-US" sz="2400" dirty="0" smtClean="0"/>
              <a:t> </a:t>
            </a:r>
            <a:r>
              <a:rPr lang="en-US" sz="2400" dirty="0" err="1" smtClean="0"/>
              <a:t>letak</a:t>
            </a:r>
            <a:r>
              <a:rPr lang="en-US" sz="2400" dirty="0" smtClean="0"/>
              <a:t>/</a:t>
            </a:r>
            <a:r>
              <a:rPr lang="en-US" sz="2400" dirty="0" err="1" smtClean="0"/>
              <a:t>posisi</a:t>
            </a:r>
            <a:r>
              <a:rPr lang="en-US" sz="2400" dirty="0" smtClean="0"/>
              <a:t> </a:t>
            </a:r>
            <a:r>
              <a:rPr lang="en-US" sz="2400" dirty="0" err="1" smtClean="0"/>
              <a:t>topi</a:t>
            </a:r>
            <a:endParaRPr lang="en-US" sz="2000" dirty="0" smtClean="0"/>
          </a:p>
          <a:p>
            <a:pPr marL="850392" lvl="1" indent="-457200">
              <a:buFont typeface="+mj-lt"/>
              <a:buAutoNum type="arabicPeriod"/>
            </a:pPr>
            <a:r>
              <a:rPr lang="en-US" sz="2400" dirty="0" err="1" smtClean="0"/>
              <a:t>Perhatikan</a:t>
            </a:r>
            <a:r>
              <a:rPr lang="fi-FI" sz="2400" dirty="0" smtClean="0"/>
              <a:t> kenyamanan penggunaan masker ataupun kaca mata/pelindung mata lainnya</a:t>
            </a:r>
            <a:endParaRPr lang="en-US" sz="2000" dirty="0" smtClean="0"/>
          </a:p>
          <a:p>
            <a:pPr marL="850392" lvl="1" indent="-457200">
              <a:buFont typeface="+mj-lt"/>
              <a:buAutoNum type="arabicPeriod"/>
            </a:pPr>
            <a:r>
              <a:rPr lang="en-US" sz="2400" dirty="0" err="1" smtClean="0"/>
              <a:t>Gulung</a:t>
            </a:r>
            <a:r>
              <a:rPr lang="fi-FI" sz="2400" dirty="0" smtClean="0"/>
              <a:t> lengan baju sampai 10 cm diatas siku</a:t>
            </a:r>
            <a:endParaRPr lang="en-US" sz="2000" dirty="0" smtClean="0"/>
          </a:p>
          <a:p>
            <a:pPr lvl="0"/>
            <a:endParaRPr lang="en-US" dirty="0"/>
          </a:p>
        </p:txBody>
      </p:sp>
      <p:sp>
        <p:nvSpPr>
          <p:cNvPr id="3" name="Title 2"/>
          <p:cNvSpPr>
            <a:spLocks noGrp="1"/>
          </p:cNvSpPr>
          <p:nvPr>
            <p:ph type="title"/>
          </p:nvPr>
        </p:nvSpPr>
        <p:spPr/>
        <p:txBody>
          <a:bodyPr>
            <a:normAutofit fontScale="90000"/>
          </a:bodyPr>
          <a:lstStyle/>
          <a:p>
            <a:r>
              <a:rPr lang="it-IT" sz="3100" dirty="0" smtClean="0"/>
              <a:t/>
            </a:r>
            <a:br>
              <a:rPr lang="it-IT" sz="3100" dirty="0" smtClean="0"/>
            </a:br>
            <a:r>
              <a:rPr lang="it-IT" sz="3100" dirty="0" smtClean="0">
                <a:solidFill>
                  <a:schemeClr val="accent2">
                    <a:lumMod val="75000"/>
                  </a:schemeClr>
                </a:solidFill>
              </a:rPr>
              <a:t>PROSEDUR CUCI TANGAN BEDAH</a:t>
            </a:r>
            <a:r>
              <a:rPr lang="en-US" sz="3100" dirty="0" smtClean="0">
                <a:solidFill>
                  <a:schemeClr val="accent2">
                    <a:lumMod val="75000"/>
                  </a:schemeClr>
                </a:solidFill>
              </a:rPr>
              <a:t/>
            </a:r>
            <a:br>
              <a:rPr lang="en-US" sz="3100" dirty="0" smtClean="0">
                <a:solidFill>
                  <a:schemeClr val="accent2">
                    <a:lumMod val="75000"/>
                  </a:schemeClr>
                </a:solidFill>
              </a:rPr>
            </a:br>
            <a:r>
              <a:rPr lang="it-IT" sz="3100" dirty="0" smtClean="0">
                <a:solidFill>
                  <a:schemeClr val="accent2">
                    <a:lumMod val="75000"/>
                  </a:schemeClr>
                </a:solidFill>
              </a:rPr>
              <a:t>DI INSTALASI BEDAH SENTRAL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C342A555-2A94-4291-A050-4B18D542D0BB}" type="datetime2">
              <a:rPr lang="id-ID" smtClean="0"/>
              <a:pPr/>
              <a:t>Sabtu, 15 September 2012</a:t>
            </a:fld>
            <a:endParaRPr lang="en-US"/>
          </a:p>
        </p:txBody>
      </p:sp>
      <p:sp>
        <p:nvSpPr>
          <p:cNvPr id="5" name="Slide Number Placeholder 4"/>
          <p:cNvSpPr>
            <a:spLocks noGrp="1"/>
          </p:cNvSpPr>
          <p:nvPr>
            <p:ph type="sldNum" sz="quarter" idx="12"/>
          </p:nvPr>
        </p:nvSpPr>
        <p:spPr/>
        <p:txBody>
          <a:bodyPr/>
          <a:lstStyle/>
          <a:p>
            <a:fld id="{1C669EF0-208A-4B70-A475-891896F988B8}"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1364</Words>
  <Application>Microsoft Office PowerPoint</Application>
  <PresentationFormat>On-screen Show (4:3)</PresentationFormat>
  <Paragraphs>172</Paragraphs>
  <Slides>26</Slides>
  <Notes>0</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Cuci tangan bedah steril,Gowning,gloving</vt:lpstr>
      <vt:lpstr>Pendahuluan</vt:lpstr>
      <vt:lpstr>Scrub nurse /instrumentator</vt:lpstr>
      <vt:lpstr>Slide 4</vt:lpstr>
      <vt:lpstr>Cuci tangan 6 langkah</vt:lpstr>
      <vt:lpstr>CUCI TANGAN BEDAH STERIL</vt:lpstr>
      <vt:lpstr>METHODE CUCI TANGAN BEDAH STERIL</vt:lpstr>
      <vt:lpstr>HAL YANG HARUS DIPERHATIKAN</vt:lpstr>
      <vt:lpstr> PROSEDUR CUCI TANGAN BEDAH DI INSTALASI BEDAH SENTRAL  </vt:lpstr>
      <vt:lpstr>Slide 10</vt:lpstr>
      <vt:lpstr>Slide 11</vt:lpstr>
      <vt:lpstr>Slide 12</vt:lpstr>
      <vt:lpstr>Slide 13</vt:lpstr>
      <vt:lpstr>Slide 14</vt:lpstr>
      <vt:lpstr>MENGERINGKAN TANGAN (DRYING)</vt:lpstr>
      <vt:lpstr>CARA MENGERINGKAN TANGAN DAN LENGAN</vt:lpstr>
      <vt:lpstr>GOWNING</vt:lpstr>
      <vt:lpstr>LANGKAH LANGKAH</vt:lpstr>
      <vt:lpstr>GLOVING</vt:lpstr>
      <vt:lpstr>Jenis sarung tangan</vt:lpstr>
      <vt:lpstr>TEKNIK PEMASANGAN SARUNG TANGAN</vt:lpstr>
      <vt:lpstr>PROSEDUR PEMASANGAN SARUNG TANGAN</vt:lpstr>
      <vt:lpstr>Slide 23</vt:lpstr>
      <vt:lpstr>OPEN GLOVE TECHNIQUE</vt:lpstr>
      <vt:lpstr>Untuk pemasangan sarung tangan ke dua (Glove to glove)</vt:lpstr>
      <vt:lpstr>Slide 26</vt:lpstr>
    </vt:vector>
  </TitlesOfParts>
  <Company>FREE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Cuci tangan bedah steril,Gowning,gloving</dc:title>
  <dc:creator>EQ</dc:creator>
  <cp:lastModifiedBy>EQ</cp:lastModifiedBy>
  <cp:revision>10</cp:revision>
  <dcterms:created xsi:type="dcterms:W3CDTF">2012-09-10T12:48:35Z</dcterms:created>
  <dcterms:modified xsi:type="dcterms:W3CDTF">2012-09-14T22:52:45Z</dcterms:modified>
</cp:coreProperties>
</file>